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4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313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316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317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315" r:id="rId51"/>
    <p:sldId id="279" r:id="rId52"/>
    <p:sldId id="280" r:id="rId53"/>
    <p:sldId id="281" r:id="rId54"/>
    <p:sldId id="282" r:id="rId55"/>
    <p:sldId id="283" r:id="rId56"/>
    <p:sldId id="284" r:id="rId57"/>
    <p:sldId id="314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93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Rs.(cr)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F293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0CE-4AB7-8344-69F718177D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BE-2014</c:v>
                </c:pt>
                <c:pt idx="1">
                  <c:v>BE-2015</c:v>
                </c:pt>
                <c:pt idx="2">
                  <c:v>BE-2016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3216.58</c:v>
                </c:pt>
                <c:pt idx="1">
                  <c:v>4000</c:v>
                </c:pt>
                <c:pt idx="2">
                  <c:v>2100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98-4C0E-8DDE-0916380931A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Rs.(cr)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F6E-472C-9031-E8B2D285D0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BE-2014</c:v>
                </c:pt>
                <c:pt idx="1">
                  <c:v>BE-2015</c:v>
                </c:pt>
                <c:pt idx="2">
                  <c:v>BE-2016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6695</c:v>
                </c:pt>
                <c:pt idx="1">
                  <c:v>7800</c:v>
                </c:pt>
                <c:pt idx="2">
                  <c:v>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B7-43F0-847F-2813DA43EC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diagrams/_rels/data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diagrams/_rels/drawing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98A590-F2AD-4D10-8E46-BC41E7AA920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589FBE-4928-4514-8D5A-1D2691100FBA}">
      <dgm:prSet phldrT="[Text]"/>
      <dgm:spPr/>
      <dgm:t>
        <a:bodyPr/>
        <a:lstStyle/>
        <a:p>
          <a:r>
            <a:rPr lang="en-US" dirty="0" smtClean="0"/>
            <a:t>Taxable income </a:t>
          </a:r>
          <a:endParaRPr lang="en-US" dirty="0"/>
        </a:p>
      </dgm:t>
    </dgm:pt>
    <dgm:pt modelId="{6FDC172C-EC00-4443-9FA2-DBCEF625355C}" type="parTrans" cxnId="{679BDDA6-A01C-4179-8FBA-159051E8F5FC}">
      <dgm:prSet/>
      <dgm:spPr/>
      <dgm:t>
        <a:bodyPr/>
        <a:lstStyle/>
        <a:p>
          <a:endParaRPr lang="en-US"/>
        </a:p>
      </dgm:t>
    </dgm:pt>
    <dgm:pt modelId="{A0673C13-175B-4AD6-96D9-AFB234CFB377}" type="sibTrans" cxnId="{679BDDA6-A01C-4179-8FBA-159051E8F5FC}">
      <dgm:prSet/>
      <dgm:spPr/>
      <dgm:t>
        <a:bodyPr/>
        <a:lstStyle/>
        <a:p>
          <a:endParaRPr lang="en-US"/>
        </a:p>
      </dgm:t>
    </dgm:pt>
    <dgm:pt modelId="{C35FF9E0-E272-471F-BD96-0602EC917C2E}">
      <dgm:prSet phldrT="[Text]"/>
      <dgm:spPr/>
      <dgm:t>
        <a:bodyPr/>
        <a:lstStyle/>
        <a:p>
          <a:r>
            <a:rPr lang="en-US" dirty="0" smtClean="0"/>
            <a:t>60,00,000</a:t>
          </a:r>
          <a:endParaRPr lang="en-US" dirty="0"/>
        </a:p>
      </dgm:t>
    </dgm:pt>
    <dgm:pt modelId="{2850A98D-FEFE-491C-B10D-8517972E27E1}" type="parTrans" cxnId="{1236AD1E-0C35-4AFE-A6BB-76A0B26CAD3D}">
      <dgm:prSet/>
      <dgm:spPr/>
      <dgm:t>
        <a:bodyPr/>
        <a:lstStyle/>
        <a:p>
          <a:endParaRPr lang="en-US"/>
        </a:p>
      </dgm:t>
    </dgm:pt>
    <dgm:pt modelId="{2102BFF6-E6E4-4C7E-B907-143C219E5CD5}" type="sibTrans" cxnId="{1236AD1E-0C35-4AFE-A6BB-76A0B26CAD3D}">
      <dgm:prSet/>
      <dgm:spPr/>
      <dgm:t>
        <a:bodyPr/>
        <a:lstStyle/>
        <a:p>
          <a:endParaRPr lang="en-US"/>
        </a:p>
      </dgm:t>
    </dgm:pt>
    <dgm:pt modelId="{806AA05E-B165-4B8D-848F-C67916DB5158}">
      <dgm:prSet phldrT="[Text]"/>
      <dgm:spPr/>
      <dgm:t>
        <a:bodyPr/>
        <a:lstStyle/>
        <a:p>
          <a:r>
            <a:rPr lang="en-US" dirty="0" smtClean="0"/>
            <a:t>2.5L=0%</a:t>
          </a:r>
          <a:endParaRPr lang="en-US" dirty="0"/>
        </a:p>
      </dgm:t>
    </dgm:pt>
    <dgm:pt modelId="{C195EF7B-77F1-4246-AD71-D0119B0A24A5}" type="parTrans" cxnId="{C6566C6E-19F4-47F4-982B-8CFE10EF866D}">
      <dgm:prSet/>
      <dgm:spPr/>
      <dgm:t>
        <a:bodyPr/>
        <a:lstStyle/>
        <a:p>
          <a:endParaRPr lang="en-US"/>
        </a:p>
      </dgm:t>
    </dgm:pt>
    <dgm:pt modelId="{65CB9FC9-AF6C-4311-BB15-5198224C4738}" type="sibTrans" cxnId="{C6566C6E-19F4-47F4-982B-8CFE10EF866D}">
      <dgm:prSet/>
      <dgm:spPr/>
      <dgm:t>
        <a:bodyPr/>
        <a:lstStyle/>
        <a:p>
          <a:endParaRPr lang="en-US"/>
        </a:p>
      </dgm:t>
    </dgm:pt>
    <dgm:pt modelId="{CEF872ED-44A3-421D-926A-98BC297034F4}">
      <dgm:prSet phldrT="[Text]"/>
      <dgm:spPr/>
      <dgm:t>
        <a:bodyPr/>
        <a:lstStyle/>
        <a:p>
          <a:r>
            <a:rPr lang="en-US" dirty="0" smtClean="0"/>
            <a:t>0</a:t>
          </a:r>
          <a:endParaRPr lang="en-US" dirty="0"/>
        </a:p>
      </dgm:t>
    </dgm:pt>
    <dgm:pt modelId="{6FC447A7-1BB8-4D75-8216-49D74E8F2EDF}" type="parTrans" cxnId="{419E2DB6-BC41-447D-A465-C294FA987ECD}">
      <dgm:prSet/>
      <dgm:spPr/>
      <dgm:t>
        <a:bodyPr/>
        <a:lstStyle/>
        <a:p>
          <a:endParaRPr lang="en-US"/>
        </a:p>
      </dgm:t>
    </dgm:pt>
    <dgm:pt modelId="{3A7EEB29-B952-4258-A298-C8EBAE9E5A7E}" type="sibTrans" cxnId="{419E2DB6-BC41-447D-A465-C294FA987ECD}">
      <dgm:prSet/>
      <dgm:spPr/>
      <dgm:t>
        <a:bodyPr/>
        <a:lstStyle/>
        <a:p>
          <a:endParaRPr lang="en-US"/>
        </a:p>
      </dgm:t>
    </dgm:pt>
    <dgm:pt modelId="{F9C812D1-369F-4F8B-B4A2-62C1C780988F}">
      <dgm:prSet phldrT="[Text]"/>
      <dgm:spPr/>
      <dgm:t>
        <a:bodyPr/>
        <a:lstStyle/>
        <a:p>
          <a:r>
            <a:rPr lang="en-US" dirty="0" smtClean="0"/>
            <a:t>2.5L=5%</a:t>
          </a:r>
          <a:endParaRPr lang="en-US" dirty="0"/>
        </a:p>
      </dgm:t>
    </dgm:pt>
    <dgm:pt modelId="{635B6142-D2BF-4FF4-BEEC-86D84F0509B6}" type="parTrans" cxnId="{BF7C978D-C867-4AAA-B302-44117D285231}">
      <dgm:prSet/>
      <dgm:spPr/>
      <dgm:t>
        <a:bodyPr/>
        <a:lstStyle/>
        <a:p>
          <a:endParaRPr lang="en-US"/>
        </a:p>
      </dgm:t>
    </dgm:pt>
    <dgm:pt modelId="{8F172604-69A8-461D-8D8B-174A437137FA}" type="sibTrans" cxnId="{BF7C978D-C867-4AAA-B302-44117D285231}">
      <dgm:prSet/>
      <dgm:spPr/>
      <dgm:t>
        <a:bodyPr/>
        <a:lstStyle/>
        <a:p>
          <a:endParaRPr lang="en-US"/>
        </a:p>
      </dgm:t>
    </dgm:pt>
    <dgm:pt modelId="{BC7E7EE8-A9F2-4703-A2EC-FDA2D58186C3}">
      <dgm:prSet phldrT="[Text]"/>
      <dgm:spPr/>
      <dgm:t>
        <a:bodyPr/>
        <a:lstStyle/>
        <a:p>
          <a:r>
            <a:rPr lang="en-US" dirty="0" smtClean="0"/>
            <a:t>15,00,000</a:t>
          </a:r>
          <a:endParaRPr lang="en-US" dirty="0"/>
        </a:p>
      </dgm:t>
    </dgm:pt>
    <dgm:pt modelId="{BF4A9F64-46A8-4D9D-82A6-4F8B1547973F}" type="parTrans" cxnId="{E894AA3F-7360-4F2F-B15D-081B990C1A14}">
      <dgm:prSet/>
      <dgm:spPr/>
      <dgm:t>
        <a:bodyPr/>
        <a:lstStyle/>
        <a:p>
          <a:endParaRPr lang="en-US"/>
        </a:p>
      </dgm:t>
    </dgm:pt>
    <dgm:pt modelId="{4EAB693E-1CD6-4217-BF30-7068D5B7EAC8}" type="sibTrans" cxnId="{E894AA3F-7360-4F2F-B15D-081B990C1A14}">
      <dgm:prSet/>
      <dgm:spPr/>
      <dgm:t>
        <a:bodyPr/>
        <a:lstStyle/>
        <a:p>
          <a:endParaRPr lang="en-US"/>
        </a:p>
      </dgm:t>
    </dgm:pt>
    <dgm:pt modelId="{DC3FCBC5-F754-48A0-8AD4-B12C90D8042E}">
      <dgm:prSet phldrT="[Text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b="0" i="0" u="none" dirty="0" smtClean="0"/>
            <a:t>12500</a:t>
          </a:r>
          <a:endParaRPr lang="en-US" dirty="0"/>
        </a:p>
      </dgm:t>
    </dgm:pt>
    <dgm:pt modelId="{46E69162-4AFA-4726-B11E-935317DCCACC}" type="parTrans" cxnId="{062EA7CE-DE03-4332-B68C-A0AEDC1C7267}">
      <dgm:prSet/>
      <dgm:spPr/>
      <dgm:t>
        <a:bodyPr/>
        <a:lstStyle/>
        <a:p>
          <a:endParaRPr lang="en-US"/>
        </a:p>
      </dgm:t>
    </dgm:pt>
    <dgm:pt modelId="{654260FA-6CB4-4FF6-BE03-69C821D3152B}" type="sibTrans" cxnId="{062EA7CE-DE03-4332-B68C-A0AEDC1C7267}">
      <dgm:prSet/>
      <dgm:spPr/>
      <dgm:t>
        <a:bodyPr/>
        <a:lstStyle/>
        <a:p>
          <a:endParaRPr lang="en-US"/>
        </a:p>
      </dgm:t>
    </dgm:pt>
    <dgm:pt modelId="{F78DDBFF-F983-4A0A-988A-4A17E90E216F}">
      <dgm:prSet phldrT="[Text]"/>
      <dgm:spPr/>
      <dgm:t>
        <a:bodyPr/>
        <a:lstStyle/>
        <a:p>
          <a:r>
            <a:rPr lang="en-US" dirty="0" smtClean="0"/>
            <a:t>5L=20%</a:t>
          </a:r>
          <a:endParaRPr lang="en-US" dirty="0"/>
        </a:p>
      </dgm:t>
    </dgm:pt>
    <dgm:pt modelId="{90FACB98-490C-4D2E-86C4-1974F2750C67}" type="parTrans" cxnId="{CC29C2F5-ED04-45C4-A3AB-0FE89D211FA7}">
      <dgm:prSet/>
      <dgm:spPr/>
      <dgm:t>
        <a:bodyPr/>
        <a:lstStyle/>
        <a:p>
          <a:endParaRPr lang="en-US"/>
        </a:p>
      </dgm:t>
    </dgm:pt>
    <dgm:pt modelId="{5A3A2DF8-E134-4391-9DB9-73241C7F6408}" type="sibTrans" cxnId="{CC29C2F5-ED04-45C4-A3AB-0FE89D211FA7}">
      <dgm:prSet/>
      <dgm:spPr/>
      <dgm:t>
        <a:bodyPr/>
        <a:lstStyle/>
        <a:p>
          <a:endParaRPr lang="en-US"/>
        </a:p>
      </dgm:t>
    </dgm:pt>
    <dgm:pt modelId="{60E5CEA0-2AB7-4A21-B952-24E9AFDAE351}">
      <dgm:prSet phldrT="[Text]"/>
      <dgm:spPr/>
      <dgm:t>
        <a:bodyPr/>
        <a:lstStyle/>
        <a:p>
          <a:r>
            <a:rPr lang="en-US" b="0" i="0" u="none" dirty="0" smtClean="0"/>
            <a:t>1,00,000</a:t>
          </a:r>
          <a:endParaRPr lang="en-US" dirty="0"/>
        </a:p>
      </dgm:t>
    </dgm:pt>
    <dgm:pt modelId="{EAF73EAA-7808-495C-B35B-4ED6E9DE92D3}" type="parTrans" cxnId="{35838984-E12E-4216-A907-37FD78D30A7E}">
      <dgm:prSet/>
      <dgm:spPr/>
      <dgm:t>
        <a:bodyPr/>
        <a:lstStyle/>
        <a:p>
          <a:endParaRPr lang="en-US"/>
        </a:p>
      </dgm:t>
    </dgm:pt>
    <dgm:pt modelId="{3195E8EE-BE1E-46C3-85C5-7AF91D3400F9}" type="sibTrans" cxnId="{35838984-E12E-4216-A907-37FD78D30A7E}">
      <dgm:prSet/>
      <dgm:spPr/>
      <dgm:t>
        <a:bodyPr/>
        <a:lstStyle/>
        <a:p>
          <a:endParaRPr lang="en-US"/>
        </a:p>
      </dgm:t>
    </dgm:pt>
    <dgm:pt modelId="{EEF5AEE3-8F56-4582-B662-09D4BB3DAA6B}">
      <dgm:prSet phldrT="[Text]"/>
      <dgm:spPr/>
      <dgm:t>
        <a:bodyPr/>
        <a:lstStyle/>
        <a:p>
          <a:r>
            <a:rPr lang="en-US" dirty="0" smtClean="0"/>
            <a:t>REM 50l 30%</a:t>
          </a:r>
          <a:endParaRPr lang="en-US" dirty="0"/>
        </a:p>
      </dgm:t>
    </dgm:pt>
    <dgm:pt modelId="{6DB460E4-A3EC-4813-AD4E-993388958BEF}" type="parTrans" cxnId="{3809C388-39E4-40A8-A3E4-ED27D84D4286}">
      <dgm:prSet/>
      <dgm:spPr/>
      <dgm:t>
        <a:bodyPr/>
        <a:lstStyle/>
        <a:p>
          <a:endParaRPr lang="en-US"/>
        </a:p>
      </dgm:t>
    </dgm:pt>
    <dgm:pt modelId="{FE85F7F0-0C5A-4D57-87B8-1D0BC3C0E0D2}" type="sibTrans" cxnId="{3809C388-39E4-40A8-A3E4-ED27D84D4286}">
      <dgm:prSet/>
      <dgm:spPr/>
      <dgm:t>
        <a:bodyPr/>
        <a:lstStyle/>
        <a:p>
          <a:endParaRPr lang="en-US"/>
        </a:p>
      </dgm:t>
    </dgm:pt>
    <dgm:pt modelId="{55C9FA24-3271-41DB-9B68-E4017D3DE90A}">
      <dgm:prSet phldrT="[Text]"/>
      <dgm:spPr/>
      <dgm:t>
        <a:bodyPr/>
        <a:lstStyle/>
        <a:p>
          <a:r>
            <a:rPr lang="en-US" dirty="0" smtClean="0"/>
            <a:t>Total</a:t>
          </a:r>
          <a:endParaRPr lang="en-US" dirty="0"/>
        </a:p>
      </dgm:t>
    </dgm:pt>
    <dgm:pt modelId="{2B47011F-BF31-4057-8B1F-F46A3B9B3C79}" type="parTrans" cxnId="{64372764-EFE6-494C-9A06-467F56774AC1}">
      <dgm:prSet/>
      <dgm:spPr/>
      <dgm:t>
        <a:bodyPr/>
        <a:lstStyle/>
        <a:p>
          <a:endParaRPr lang="en-US"/>
        </a:p>
      </dgm:t>
    </dgm:pt>
    <dgm:pt modelId="{FC1644BF-D09F-4FE8-8B2A-354040C9ABC1}" type="sibTrans" cxnId="{64372764-EFE6-494C-9A06-467F56774AC1}">
      <dgm:prSet/>
      <dgm:spPr/>
      <dgm:t>
        <a:bodyPr/>
        <a:lstStyle/>
        <a:p>
          <a:endParaRPr lang="en-US"/>
        </a:p>
      </dgm:t>
    </dgm:pt>
    <dgm:pt modelId="{E8BBC8DC-D950-4BD0-B12D-0885CB4CF8AC}">
      <dgm:prSet phldrT="[Text]"/>
      <dgm:spPr/>
      <dgm:t>
        <a:bodyPr/>
        <a:lstStyle/>
        <a:p>
          <a:r>
            <a:rPr lang="en-US" dirty="0" smtClean="0"/>
            <a:t>16,12,500</a:t>
          </a:r>
          <a:endParaRPr lang="en-US" dirty="0"/>
        </a:p>
      </dgm:t>
    </dgm:pt>
    <dgm:pt modelId="{83C197AF-0C0B-403F-9F28-46A5742D8E74}" type="parTrans" cxnId="{F787BD0C-B43D-4AE3-A8A9-77A6168896EE}">
      <dgm:prSet/>
      <dgm:spPr/>
      <dgm:t>
        <a:bodyPr/>
        <a:lstStyle/>
        <a:p>
          <a:endParaRPr lang="en-US"/>
        </a:p>
      </dgm:t>
    </dgm:pt>
    <dgm:pt modelId="{764748B8-9C91-4191-A9E4-619F15897493}" type="sibTrans" cxnId="{F787BD0C-B43D-4AE3-A8A9-77A6168896EE}">
      <dgm:prSet/>
      <dgm:spPr/>
      <dgm:t>
        <a:bodyPr/>
        <a:lstStyle/>
        <a:p>
          <a:endParaRPr lang="en-US"/>
        </a:p>
      </dgm:t>
    </dgm:pt>
    <dgm:pt modelId="{DBCDC8BE-EE03-4572-8B12-0ACBF22335F8}" type="pres">
      <dgm:prSet presAssocID="{B598A590-F2AD-4D10-8E46-BC41E7AA920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D8B062-94CB-4150-9C95-6C7C2193BD07}" type="pres">
      <dgm:prSet presAssocID="{99589FBE-4928-4514-8D5A-1D2691100FBA}" presName="horFlow" presStyleCnt="0"/>
      <dgm:spPr/>
    </dgm:pt>
    <dgm:pt modelId="{F9EDB231-DAF2-46C4-8E91-76D57E27E2C5}" type="pres">
      <dgm:prSet presAssocID="{99589FBE-4928-4514-8D5A-1D2691100FBA}" presName="bigChev" presStyleLbl="node1" presStyleIdx="0" presStyleCnt="6"/>
      <dgm:spPr/>
      <dgm:t>
        <a:bodyPr/>
        <a:lstStyle/>
        <a:p>
          <a:endParaRPr lang="en-US"/>
        </a:p>
      </dgm:t>
    </dgm:pt>
    <dgm:pt modelId="{6CC1ED5F-63E9-45FE-A6D4-B2C0A3436882}" type="pres">
      <dgm:prSet presAssocID="{2850A98D-FEFE-491C-B10D-8517972E27E1}" presName="parTrans" presStyleCnt="0"/>
      <dgm:spPr/>
    </dgm:pt>
    <dgm:pt modelId="{631BF811-20EE-44E1-A4C4-FE31E0992B1C}" type="pres">
      <dgm:prSet presAssocID="{C35FF9E0-E272-471F-BD96-0602EC917C2E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EEC753-1EE4-41EE-8B82-CC66A685B926}" type="pres">
      <dgm:prSet presAssocID="{99589FBE-4928-4514-8D5A-1D2691100FBA}" presName="vSp" presStyleCnt="0"/>
      <dgm:spPr/>
    </dgm:pt>
    <dgm:pt modelId="{87DF2417-4F8E-4983-B03A-284C183D402D}" type="pres">
      <dgm:prSet presAssocID="{806AA05E-B165-4B8D-848F-C67916DB5158}" presName="horFlow" presStyleCnt="0"/>
      <dgm:spPr/>
    </dgm:pt>
    <dgm:pt modelId="{361D4946-2AE0-4E4D-B052-8785C8937B78}" type="pres">
      <dgm:prSet presAssocID="{806AA05E-B165-4B8D-848F-C67916DB5158}" presName="bigChev" presStyleLbl="node1" presStyleIdx="1" presStyleCnt="6"/>
      <dgm:spPr/>
      <dgm:t>
        <a:bodyPr/>
        <a:lstStyle/>
        <a:p>
          <a:endParaRPr lang="en-US"/>
        </a:p>
      </dgm:t>
    </dgm:pt>
    <dgm:pt modelId="{60A79CD4-B477-4219-9669-CF6267326A01}" type="pres">
      <dgm:prSet presAssocID="{6FC447A7-1BB8-4D75-8216-49D74E8F2EDF}" presName="parTrans" presStyleCnt="0"/>
      <dgm:spPr/>
    </dgm:pt>
    <dgm:pt modelId="{F8354943-F4A1-4775-B621-A34CA22946BD}" type="pres">
      <dgm:prSet presAssocID="{CEF872ED-44A3-421D-926A-98BC297034F4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2AAFD-8FC1-40CA-9236-8351265952A8}" type="pres">
      <dgm:prSet presAssocID="{806AA05E-B165-4B8D-848F-C67916DB5158}" presName="vSp" presStyleCnt="0"/>
      <dgm:spPr/>
    </dgm:pt>
    <dgm:pt modelId="{55C565B8-4C14-4098-9C1F-6E5F1C01FF9E}" type="pres">
      <dgm:prSet presAssocID="{F9C812D1-369F-4F8B-B4A2-62C1C780988F}" presName="horFlow" presStyleCnt="0"/>
      <dgm:spPr/>
    </dgm:pt>
    <dgm:pt modelId="{AF9F704E-A480-4D5F-846B-FDA05B1FE878}" type="pres">
      <dgm:prSet presAssocID="{F9C812D1-369F-4F8B-B4A2-62C1C780988F}" presName="bigChev" presStyleLbl="node1" presStyleIdx="2" presStyleCnt="6"/>
      <dgm:spPr/>
      <dgm:t>
        <a:bodyPr/>
        <a:lstStyle/>
        <a:p>
          <a:endParaRPr lang="en-US"/>
        </a:p>
      </dgm:t>
    </dgm:pt>
    <dgm:pt modelId="{819DB95E-8642-4A87-B432-26880AC65732}" type="pres">
      <dgm:prSet presAssocID="{46E69162-4AFA-4726-B11E-935317DCCACC}" presName="parTrans" presStyleCnt="0"/>
      <dgm:spPr/>
    </dgm:pt>
    <dgm:pt modelId="{49E76C56-A39E-4DD6-BCB9-45B433FD1C1B}" type="pres">
      <dgm:prSet presAssocID="{DC3FCBC5-F754-48A0-8AD4-B12C90D8042E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C330C-C258-4D80-B038-C9FF42DC00A5}" type="pres">
      <dgm:prSet presAssocID="{F9C812D1-369F-4F8B-B4A2-62C1C780988F}" presName="vSp" presStyleCnt="0"/>
      <dgm:spPr/>
    </dgm:pt>
    <dgm:pt modelId="{6ED7A666-F7C8-498D-9234-10E3ABFF1DA8}" type="pres">
      <dgm:prSet presAssocID="{F78DDBFF-F983-4A0A-988A-4A17E90E216F}" presName="horFlow" presStyleCnt="0"/>
      <dgm:spPr/>
    </dgm:pt>
    <dgm:pt modelId="{C8A42F58-7629-4C5D-ABA4-32F607C94C52}" type="pres">
      <dgm:prSet presAssocID="{F78DDBFF-F983-4A0A-988A-4A17E90E216F}" presName="bigChev" presStyleLbl="node1" presStyleIdx="3" presStyleCnt="6"/>
      <dgm:spPr/>
      <dgm:t>
        <a:bodyPr/>
        <a:lstStyle/>
        <a:p>
          <a:endParaRPr lang="en-US"/>
        </a:p>
      </dgm:t>
    </dgm:pt>
    <dgm:pt modelId="{D8E1963B-E8E5-4729-AB1D-D8404415879A}" type="pres">
      <dgm:prSet presAssocID="{EAF73EAA-7808-495C-B35B-4ED6E9DE92D3}" presName="parTrans" presStyleCnt="0"/>
      <dgm:spPr/>
    </dgm:pt>
    <dgm:pt modelId="{AF931148-1A86-4F9A-AEF5-0F10E09279F1}" type="pres">
      <dgm:prSet presAssocID="{60E5CEA0-2AB7-4A21-B952-24E9AFDAE351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38A32-BF33-4266-A3F8-965903F8B651}" type="pres">
      <dgm:prSet presAssocID="{F78DDBFF-F983-4A0A-988A-4A17E90E216F}" presName="vSp" presStyleCnt="0"/>
      <dgm:spPr/>
    </dgm:pt>
    <dgm:pt modelId="{1C84D4B8-4FFE-4FF6-80F6-903701B78678}" type="pres">
      <dgm:prSet presAssocID="{EEF5AEE3-8F56-4582-B662-09D4BB3DAA6B}" presName="horFlow" presStyleCnt="0"/>
      <dgm:spPr/>
    </dgm:pt>
    <dgm:pt modelId="{57251EB3-3635-4FD2-9DC8-E4E3D1776C73}" type="pres">
      <dgm:prSet presAssocID="{EEF5AEE3-8F56-4582-B662-09D4BB3DAA6B}" presName="bigChev" presStyleLbl="node1" presStyleIdx="4" presStyleCnt="6"/>
      <dgm:spPr/>
      <dgm:t>
        <a:bodyPr/>
        <a:lstStyle/>
        <a:p>
          <a:endParaRPr lang="en-US"/>
        </a:p>
      </dgm:t>
    </dgm:pt>
    <dgm:pt modelId="{49A5B4AC-F42B-465E-8DFA-BFB1AB61BCB1}" type="pres">
      <dgm:prSet presAssocID="{BF4A9F64-46A8-4D9D-82A6-4F8B1547973F}" presName="parTrans" presStyleCnt="0"/>
      <dgm:spPr/>
    </dgm:pt>
    <dgm:pt modelId="{BEF16BC0-4CC5-4E3E-98D2-AC1729C2532B}" type="pres">
      <dgm:prSet presAssocID="{BC7E7EE8-A9F2-4703-A2EC-FDA2D58186C3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9C8C0-7F4D-4FE5-B964-489ABF1A7F3D}" type="pres">
      <dgm:prSet presAssocID="{EEF5AEE3-8F56-4582-B662-09D4BB3DAA6B}" presName="vSp" presStyleCnt="0"/>
      <dgm:spPr/>
    </dgm:pt>
    <dgm:pt modelId="{DB9BAEC2-98E5-407F-8D8D-17F4CB337EC9}" type="pres">
      <dgm:prSet presAssocID="{55C9FA24-3271-41DB-9B68-E4017D3DE90A}" presName="horFlow" presStyleCnt="0"/>
      <dgm:spPr/>
    </dgm:pt>
    <dgm:pt modelId="{9B7BA481-9E09-4F28-9C0A-14C014167321}" type="pres">
      <dgm:prSet presAssocID="{55C9FA24-3271-41DB-9B68-E4017D3DE90A}" presName="bigChev" presStyleLbl="node1" presStyleIdx="5" presStyleCnt="6"/>
      <dgm:spPr/>
      <dgm:t>
        <a:bodyPr/>
        <a:lstStyle/>
        <a:p>
          <a:endParaRPr lang="en-US"/>
        </a:p>
      </dgm:t>
    </dgm:pt>
    <dgm:pt modelId="{7C4CE2E2-5185-46CD-A07B-2707603148ED}" type="pres">
      <dgm:prSet presAssocID="{83C197AF-0C0B-403F-9F28-46A5742D8E74}" presName="parTrans" presStyleCnt="0"/>
      <dgm:spPr/>
    </dgm:pt>
    <dgm:pt modelId="{0449CD40-FF72-4D25-AAF5-F6F6BB49B260}" type="pres">
      <dgm:prSet presAssocID="{E8BBC8DC-D950-4BD0-B12D-0885CB4CF8AC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372764-EFE6-494C-9A06-467F56774AC1}" srcId="{B598A590-F2AD-4D10-8E46-BC41E7AA920E}" destId="{55C9FA24-3271-41DB-9B68-E4017D3DE90A}" srcOrd="5" destOrd="0" parTransId="{2B47011F-BF31-4057-8B1F-F46A3B9B3C79}" sibTransId="{FC1644BF-D09F-4FE8-8B2A-354040C9ABC1}"/>
    <dgm:cxn modelId="{20A58FA5-588B-4814-AF8B-F972B5D4EB20}" type="presOf" srcId="{EEF5AEE3-8F56-4582-B662-09D4BB3DAA6B}" destId="{57251EB3-3635-4FD2-9DC8-E4E3D1776C73}" srcOrd="0" destOrd="0" presId="urn:microsoft.com/office/officeart/2005/8/layout/lProcess3"/>
    <dgm:cxn modelId="{F787BD0C-B43D-4AE3-A8A9-77A6168896EE}" srcId="{55C9FA24-3271-41DB-9B68-E4017D3DE90A}" destId="{E8BBC8DC-D950-4BD0-B12D-0885CB4CF8AC}" srcOrd="0" destOrd="0" parTransId="{83C197AF-0C0B-403F-9F28-46A5742D8E74}" sibTransId="{764748B8-9C91-4191-A9E4-619F15897493}"/>
    <dgm:cxn modelId="{3809C388-39E4-40A8-A3E4-ED27D84D4286}" srcId="{B598A590-F2AD-4D10-8E46-BC41E7AA920E}" destId="{EEF5AEE3-8F56-4582-B662-09D4BB3DAA6B}" srcOrd="4" destOrd="0" parTransId="{6DB460E4-A3EC-4813-AD4E-993388958BEF}" sibTransId="{FE85F7F0-0C5A-4D57-87B8-1D0BC3C0E0D2}"/>
    <dgm:cxn modelId="{1236AD1E-0C35-4AFE-A6BB-76A0B26CAD3D}" srcId="{99589FBE-4928-4514-8D5A-1D2691100FBA}" destId="{C35FF9E0-E272-471F-BD96-0602EC917C2E}" srcOrd="0" destOrd="0" parTransId="{2850A98D-FEFE-491C-B10D-8517972E27E1}" sibTransId="{2102BFF6-E6E4-4C7E-B907-143C219E5CD5}"/>
    <dgm:cxn modelId="{1D1E65E1-E434-4127-8E94-E648F4E8D572}" type="presOf" srcId="{CEF872ED-44A3-421D-926A-98BC297034F4}" destId="{F8354943-F4A1-4775-B621-A34CA22946BD}" srcOrd="0" destOrd="0" presId="urn:microsoft.com/office/officeart/2005/8/layout/lProcess3"/>
    <dgm:cxn modelId="{7D3C0A72-8BEC-4088-9E8B-F9D94680FAD0}" type="presOf" srcId="{F9C812D1-369F-4F8B-B4A2-62C1C780988F}" destId="{AF9F704E-A480-4D5F-846B-FDA05B1FE878}" srcOrd="0" destOrd="0" presId="urn:microsoft.com/office/officeart/2005/8/layout/lProcess3"/>
    <dgm:cxn modelId="{E60BB36F-DE6F-4BCD-B507-A91227EE96DA}" type="presOf" srcId="{99589FBE-4928-4514-8D5A-1D2691100FBA}" destId="{F9EDB231-DAF2-46C4-8E91-76D57E27E2C5}" srcOrd="0" destOrd="0" presId="urn:microsoft.com/office/officeart/2005/8/layout/lProcess3"/>
    <dgm:cxn modelId="{CC29C2F5-ED04-45C4-A3AB-0FE89D211FA7}" srcId="{B598A590-F2AD-4D10-8E46-BC41E7AA920E}" destId="{F78DDBFF-F983-4A0A-988A-4A17E90E216F}" srcOrd="3" destOrd="0" parTransId="{90FACB98-490C-4D2E-86C4-1974F2750C67}" sibTransId="{5A3A2DF8-E134-4391-9DB9-73241C7F6408}"/>
    <dgm:cxn modelId="{C6566C6E-19F4-47F4-982B-8CFE10EF866D}" srcId="{B598A590-F2AD-4D10-8E46-BC41E7AA920E}" destId="{806AA05E-B165-4B8D-848F-C67916DB5158}" srcOrd="1" destOrd="0" parTransId="{C195EF7B-77F1-4246-AD71-D0119B0A24A5}" sibTransId="{65CB9FC9-AF6C-4311-BB15-5198224C4738}"/>
    <dgm:cxn modelId="{76F278DF-19BC-4D81-8FDE-4939CFCACC46}" type="presOf" srcId="{B598A590-F2AD-4D10-8E46-BC41E7AA920E}" destId="{DBCDC8BE-EE03-4572-8B12-0ACBF22335F8}" srcOrd="0" destOrd="0" presId="urn:microsoft.com/office/officeart/2005/8/layout/lProcess3"/>
    <dgm:cxn modelId="{702C3287-BF41-4A4A-AB67-DC1635380575}" type="presOf" srcId="{BC7E7EE8-A9F2-4703-A2EC-FDA2D58186C3}" destId="{BEF16BC0-4CC5-4E3E-98D2-AC1729C2532B}" srcOrd="0" destOrd="0" presId="urn:microsoft.com/office/officeart/2005/8/layout/lProcess3"/>
    <dgm:cxn modelId="{D327B77A-679D-4C85-BE84-B87BF919958E}" type="presOf" srcId="{60E5CEA0-2AB7-4A21-B952-24E9AFDAE351}" destId="{AF931148-1A86-4F9A-AEF5-0F10E09279F1}" srcOrd="0" destOrd="0" presId="urn:microsoft.com/office/officeart/2005/8/layout/lProcess3"/>
    <dgm:cxn modelId="{419E2DB6-BC41-447D-A465-C294FA987ECD}" srcId="{806AA05E-B165-4B8D-848F-C67916DB5158}" destId="{CEF872ED-44A3-421D-926A-98BC297034F4}" srcOrd="0" destOrd="0" parTransId="{6FC447A7-1BB8-4D75-8216-49D74E8F2EDF}" sibTransId="{3A7EEB29-B952-4258-A298-C8EBAE9E5A7E}"/>
    <dgm:cxn modelId="{E894AA3F-7360-4F2F-B15D-081B990C1A14}" srcId="{EEF5AEE3-8F56-4582-B662-09D4BB3DAA6B}" destId="{BC7E7EE8-A9F2-4703-A2EC-FDA2D58186C3}" srcOrd="0" destOrd="0" parTransId="{BF4A9F64-46A8-4D9D-82A6-4F8B1547973F}" sibTransId="{4EAB693E-1CD6-4217-BF30-7068D5B7EAC8}"/>
    <dgm:cxn modelId="{35838984-E12E-4216-A907-37FD78D30A7E}" srcId="{F78DDBFF-F983-4A0A-988A-4A17E90E216F}" destId="{60E5CEA0-2AB7-4A21-B952-24E9AFDAE351}" srcOrd="0" destOrd="0" parTransId="{EAF73EAA-7808-495C-B35B-4ED6E9DE92D3}" sibTransId="{3195E8EE-BE1E-46C3-85C5-7AF91D3400F9}"/>
    <dgm:cxn modelId="{49F6B42D-A182-436C-B843-F3E044086E9F}" type="presOf" srcId="{C35FF9E0-E272-471F-BD96-0602EC917C2E}" destId="{631BF811-20EE-44E1-A4C4-FE31E0992B1C}" srcOrd="0" destOrd="0" presId="urn:microsoft.com/office/officeart/2005/8/layout/lProcess3"/>
    <dgm:cxn modelId="{529861B4-66EB-4868-8E0E-3FDC54977CAA}" type="presOf" srcId="{E8BBC8DC-D950-4BD0-B12D-0885CB4CF8AC}" destId="{0449CD40-FF72-4D25-AAF5-F6F6BB49B260}" srcOrd="0" destOrd="0" presId="urn:microsoft.com/office/officeart/2005/8/layout/lProcess3"/>
    <dgm:cxn modelId="{BF7C978D-C867-4AAA-B302-44117D285231}" srcId="{B598A590-F2AD-4D10-8E46-BC41E7AA920E}" destId="{F9C812D1-369F-4F8B-B4A2-62C1C780988F}" srcOrd="2" destOrd="0" parTransId="{635B6142-D2BF-4FF4-BEEC-86D84F0509B6}" sibTransId="{8F172604-69A8-461D-8D8B-174A437137FA}"/>
    <dgm:cxn modelId="{CD65F7A9-FBCF-40B4-9FCD-E5AFF5325F92}" type="presOf" srcId="{55C9FA24-3271-41DB-9B68-E4017D3DE90A}" destId="{9B7BA481-9E09-4F28-9C0A-14C014167321}" srcOrd="0" destOrd="0" presId="urn:microsoft.com/office/officeart/2005/8/layout/lProcess3"/>
    <dgm:cxn modelId="{3C3E2CAE-CBFF-4578-8DF0-AC886C09FF1D}" type="presOf" srcId="{DC3FCBC5-F754-48A0-8AD4-B12C90D8042E}" destId="{49E76C56-A39E-4DD6-BCB9-45B433FD1C1B}" srcOrd="0" destOrd="0" presId="urn:microsoft.com/office/officeart/2005/8/layout/lProcess3"/>
    <dgm:cxn modelId="{FBEF9FA9-494F-4DC2-BD3D-800CF3400B73}" type="presOf" srcId="{F78DDBFF-F983-4A0A-988A-4A17E90E216F}" destId="{C8A42F58-7629-4C5D-ABA4-32F607C94C52}" srcOrd="0" destOrd="0" presId="urn:microsoft.com/office/officeart/2005/8/layout/lProcess3"/>
    <dgm:cxn modelId="{679BDDA6-A01C-4179-8FBA-159051E8F5FC}" srcId="{B598A590-F2AD-4D10-8E46-BC41E7AA920E}" destId="{99589FBE-4928-4514-8D5A-1D2691100FBA}" srcOrd="0" destOrd="0" parTransId="{6FDC172C-EC00-4443-9FA2-DBCEF625355C}" sibTransId="{A0673C13-175B-4AD6-96D9-AFB234CFB377}"/>
    <dgm:cxn modelId="{062EA7CE-DE03-4332-B68C-A0AEDC1C7267}" srcId="{F9C812D1-369F-4F8B-B4A2-62C1C780988F}" destId="{DC3FCBC5-F754-48A0-8AD4-B12C90D8042E}" srcOrd="0" destOrd="0" parTransId="{46E69162-4AFA-4726-B11E-935317DCCACC}" sibTransId="{654260FA-6CB4-4FF6-BE03-69C821D3152B}"/>
    <dgm:cxn modelId="{231E7674-2C73-4A4C-BF9A-4C8EF3F6CC8E}" type="presOf" srcId="{806AA05E-B165-4B8D-848F-C67916DB5158}" destId="{361D4946-2AE0-4E4D-B052-8785C8937B78}" srcOrd="0" destOrd="0" presId="urn:microsoft.com/office/officeart/2005/8/layout/lProcess3"/>
    <dgm:cxn modelId="{E54C6A93-0FD8-46B0-A30E-86B322BDA1F7}" type="presParOf" srcId="{DBCDC8BE-EE03-4572-8B12-0ACBF22335F8}" destId="{88D8B062-94CB-4150-9C95-6C7C2193BD07}" srcOrd="0" destOrd="0" presId="urn:microsoft.com/office/officeart/2005/8/layout/lProcess3"/>
    <dgm:cxn modelId="{8E5A164B-4D71-44D3-BE6D-B4639DAC1CD1}" type="presParOf" srcId="{88D8B062-94CB-4150-9C95-6C7C2193BD07}" destId="{F9EDB231-DAF2-46C4-8E91-76D57E27E2C5}" srcOrd="0" destOrd="0" presId="urn:microsoft.com/office/officeart/2005/8/layout/lProcess3"/>
    <dgm:cxn modelId="{8A3C25E5-8383-4558-904D-5391A7D476F1}" type="presParOf" srcId="{88D8B062-94CB-4150-9C95-6C7C2193BD07}" destId="{6CC1ED5F-63E9-45FE-A6D4-B2C0A3436882}" srcOrd="1" destOrd="0" presId="urn:microsoft.com/office/officeart/2005/8/layout/lProcess3"/>
    <dgm:cxn modelId="{E5ECE614-5817-48D4-A042-2FD34BF9A366}" type="presParOf" srcId="{88D8B062-94CB-4150-9C95-6C7C2193BD07}" destId="{631BF811-20EE-44E1-A4C4-FE31E0992B1C}" srcOrd="2" destOrd="0" presId="urn:microsoft.com/office/officeart/2005/8/layout/lProcess3"/>
    <dgm:cxn modelId="{4A4A9EE0-395E-4325-9BCA-83BD196E7C15}" type="presParOf" srcId="{DBCDC8BE-EE03-4572-8B12-0ACBF22335F8}" destId="{F8EEC753-1EE4-41EE-8B82-CC66A685B926}" srcOrd="1" destOrd="0" presId="urn:microsoft.com/office/officeart/2005/8/layout/lProcess3"/>
    <dgm:cxn modelId="{8B527C26-8342-41DF-B6A7-F132DB0F5B43}" type="presParOf" srcId="{DBCDC8BE-EE03-4572-8B12-0ACBF22335F8}" destId="{87DF2417-4F8E-4983-B03A-284C183D402D}" srcOrd="2" destOrd="0" presId="urn:microsoft.com/office/officeart/2005/8/layout/lProcess3"/>
    <dgm:cxn modelId="{300BD0CE-F5B1-4E3E-B9F1-5CF0686B7888}" type="presParOf" srcId="{87DF2417-4F8E-4983-B03A-284C183D402D}" destId="{361D4946-2AE0-4E4D-B052-8785C8937B78}" srcOrd="0" destOrd="0" presId="urn:microsoft.com/office/officeart/2005/8/layout/lProcess3"/>
    <dgm:cxn modelId="{52B7B3FB-A295-47D9-8E77-ADA126DA1CB9}" type="presParOf" srcId="{87DF2417-4F8E-4983-B03A-284C183D402D}" destId="{60A79CD4-B477-4219-9669-CF6267326A01}" srcOrd="1" destOrd="0" presId="urn:microsoft.com/office/officeart/2005/8/layout/lProcess3"/>
    <dgm:cxn modelId="{6A724F34-55CF-469B-BA68-F3C008C095B8}" type="presParOf" srcId="{87DF2417-4F8E-4983-B03A-284C183D402D}" destId="{F8354943-F4A1-4775-B621-A34CA22946BD}" srcOrd="2" destOrd="0" presId="urn:microsoft.com/office/officeart/2005/8/layout/lProcess3"/>
    <dgm:cxn modelId="{D8576667-C1A4-46B8-B345-F43925383510}" type="presParOf" srcId="{DBCDC8BE-EE03-4572-8B12-0ACBF22335F8}" destId="{6252AAFD-8FC1-40CA-9236-8351265952A8}" srcOrd="3" destOrd="0" presId="urn:microsoft.com/office/officeart/2005/8/layout/lProcess3"/>
    <dgm:cxn modelId="{92D1A26D-D61C-4BD6-9CF3-85AF39627A9F}" type="presParOf" srcId="{DBCDC8BE-EE03-4572-8B12-0ACBF22335F8}" destId="{55C565B8-4C14-4098-9C1F-6E5F1C01FF9E}" srcOrd="4" destOrd="0" presId="urn:microsoft.com/office/officeart/2005/8/layout/lProcess3"/>
    <dgm:cxn modelId="{8FE295A0-2ED4-4E72-A64A-574BD06AD5DE}" type="presParOf" srcId="{55C565B8-4C14-4098-9C1F-6E5F1C01FF9E}" destId="{AF9F704E-A480-4D5F-846B-FDA05B1FE878}" srcOrd="0" destOrd="0" presId="urn:microsoft.com/office/officeart/2005/8/layout/lProcess3"/>
    <dgm:cxn modelId="{95FD5859-510E-4586-901B-7C18A1FFD498}" type="presParOf" srcId="{55C565B8-4C14-4098-9C1F-6E5F1C01FF9E}" destId="{819DB95E-8642-4A87-B432-26880AC65732}" srcOrd="1" destOrd="0" presId="urn:microsoft.com/office/officeart/2005/8/layout/lProcess3"/>
    <dgm:cxn modelId="{B19BB616-47C3-41B7-8D42-11D927105F3C}" type="presParOf" srcId="{55C565B8-4C14-4098-9C1F-6E5F1C01FF9E}" destId="{49E76C56-A39E-4DD6-BCB9-45B433FD1C1B}" srcOrd="2" destOrd="0" presId="urn:microsoft.com/office/officeart/2005/8/layout/lProcess3"/>
    <dgm:cxn modelId="{9BB6F203-05F3-4787-BBB6-C1174C4CF609}" type="presParOf" srcId="{DBCDC8BE-EE03-4572-8B12-0ACBF22335F8}" destId="{416C330C-C258-4D80-B038-C9FF42DC00A5}" srcOrd="5" destOrd="0" presId="urn:microsoft.com/office/officeart/2005/8/layout/lProcess3"/>
    <dgm:cxn modelId="{C577EB1F-6B60-4D55-B632-6C99C78E4D36}" type="presParOf" srcId="{DBCDC8BE-EE03-4572-8B12-0ACBF22335F8}" destId="{6ED7A666-F7C8-498D-9234-10E3ABFF1DA8}" srcOrd="6" destOrd="0" presId="urn:microsoft.com/office/officeart/2005/8/layout/lProcess3"/>
    <dgm:cxn modelId="{CFC96A70-4011-42E0-88CC-41153BA23E23}" type="presParOf" srcId="{6ED7A666-F7C8-498D-9234-10E3ABFF1DA8}" destId="{C8A42F58-7629-4C5D-ABA4-32F607C94C52}" srcOrd="0" destOrd="0" presId="urn:microsoft.com/office/officeart/2005/8/layout/lProcess3"/>
    <dgm:cxn modelId="{3E308632-5397-461E-AF23-D1B7BB9F7BE7}" type="presParOf" srcId="{6ED7A666-F7C8-498D-9234-10E3ABFF1DA8}" destId="{D8E1963B-E8E5-4729-AB1D-D8404415879A}" srcOrd="1" destOrd="0" presId="urn:microsoft.com/office/officeart/2005/8/layout/lProcess3"/>
    <dgm:cxn modelId="{E34A181A-B05B-49AB-85B1-B0C18391F405}" type="presParOf" srcId="{6ED7A666-F7C8-498D-9234-10E3ABFF1DA8}" destId="{AF931148-1A86-4F9A-AEF5-0F10E09279F1}" srcOrd="2" destOrd="0" presId="urn:microsoft.com/office/officeart/2005/8/layout/lProcess3"/>
    <dgm:cxn modelId="{1EB57810-2A84-4450-BFC1-E93EE21F07C5}" type="presParOf" srcId="{DBCDC8BE-EE03-4572-8B12-0ACBF22335F8}" destId="{D7838A32-BF33-4266-A3F8-965903F8B651}" srcOrd="7" destOrd="0" presId="urn:microsoft.com/office/officeart/2005/8/layout/lProcess3"/>
    <dgm:cxn modelId="{F8371022-7195-4269-8C82-142806A21E22}" type="presParOf" srcId="{DBCDC8BE-EE03-4572-8B12-0ACBF22335F8}" destId="{1C84D4B8-4FFE-4FF6-80F6-903701B78678}" srcOrd="8" destOrd="0" presId="urn:microsoft.com/office/officeart/2005/8/layout/lProcess3"/>
    <dgm:cxn modelId="{7B6CFEA9-129B-4B4D-9A04-D2B91558CF63}" type="presParOf" srcId="{1C84D4B8-4FFE-4FF6-80F6-903701B78678}" destId="{57251EB3-3635-4FD2-9DC8-E4E3D1776C73}" srcOrd="0" destOrd="0" presId="urn:microsoft.com/office/officeart/2005/8/layout/lProcess3"/>
    <dgm:cxn modelId="{55BE9C21-575F-449A-A721-0D744F100B31}" type="presParOf" srcId="{1C84D4B8-4FFE-4FF6-80F6-903701B78678}" destId="{49A5B4AC-F42B-465E-8DFA-BFB1AB61BCB1}" srcOrd="1" destOrd="0" presId="urn:microsoft.com/office/officeart/2005/8/layout/lProcess3"/>
    <dgm:cxn modelId="{7BC3CEE5-8D95-4B7B-A656-87735258CA73}" type="presParOf" srcId="{1C84D4B8-4FFE-4FF6-80F6-903701B78678}" destId="{BEF16BC0-4CC5-4E3E-98D2-AC1729C2532B}" srcOrd="2" destOrd="0" presId="urn:microsoft.com/office/officeart/2005/8/layout/lProcess3"/>
    <dgm:cxn modelId="{43E9487C-3DE0-44D2-8E6B-30B6E164A452}" type="presParOf" srcId="{DBCDC8BE-EE03-4572-8B12-0ACBF22335F8}" destId="{A4C9C8C0-7F4D-4FE5-B964-489ABF1A7F3D}" srcOrd="9" destOrd="0" presId="urn:microsoft.com/office/officeart/2005/8/layout/lProcess3"/>
    <dgm:cxn modelId="{9BBEF30B-A2B1-43B2-9971-4B8B5C9146AC}" type="presParOf" srcId="{DBCDC8BE-EE03-4572-8B12-0ACBF22335F8}" destId="{DB9BAEC2-98E5-407F-8D8D-17F4CB337EC9}" srcOrd="10" destOrd="0" presId="urn:microsoft.com/office/officeart/2005/8/layout/lProcess3"/>
    <dgm:cxn modelId="{178D8C27-19D8-4327-A01C-02B5A6209B67}" type="presParOf" srcId="{DB9BAEC2-98E5-407F-8D8D-17F4CB337EC9}" destId="{9B7BA481-9E09-4F28-9C0A-14C014167321}" srcOrd="0" destOrd="0" presId="urn:microsoft.com/office/officeart/2005/8/layout/lProcess3"/>
    <dgm:cxn modelId="{A38E81B0-36E7-4930-B347-7803019F9AD7}" type="presParOf" srcId="{DB9BAEC2-98E5-407F-8D8D-17F4CB337EC9}" destId="{7C4CE2E2-5185-46CD-A07B-2707603148ED}" srcOrd="1" destOrd="0" presId="urn:microsoft.com/office/officeart/2005/8/layout/lProcess3"/>
    <dgm:cxn modelId="{44ECD43E-FCFC-4B79-9353-0A8C52E9FA9B}" type="presParOf" srcId="{DB9BAEC2-98E5-407F-8D8D-17F4CB337EC9}" destId="{0449CD40-FF72-4D25-AAF5-F6F6BB49B26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598A590-F2AD-4D10-8E46-BC41E7AA920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589FBE-4928-4514-8D5A-1D2691100FBA}">
      <dgm:prSet phldrT="[Text]"/>
      <dgm:spPr/>
      <dgm:t>
        <a:bodyPr/>
        <a:lstStyle/>
        <a:p>
          <a:r>
            <a:rPr lang="en-US" dirty="0" smtClean="0"/>
            <a:t>Total Tax</a:t>
          </a:r>
          <a:endParaRPr lang="en-US" dirty="0"/>
        </a:p>
      </dgm:t>
    </dgm:pt>
    <dgm:pt modelId="{6FDC172C-EC00-4443-9FA2-DBCEF625355C}" type="parTrans" cxnId="{679BDDA6-A01C-4179-8FBA-159051E8F5FC}">
      <dgm:prSet/>
      <dgm:spPr/>
      <dgm:t>
        <a:bodyPr/>
        <a:lstStyle/>
        <a:p>
          <a:endParaRPr lang="en-US"/>
        </a:p>
      </dgm:t>
    </dgm:pt>
    <dgm:pt modelId="{A0673C13-175B-4AD6-96D9-AFB234CFB377}" type="sibTrans" cxnId="{679BDDA6-A01C-4179-8FBA-159051E8F5FC}">
      <dgm:prSet/>
      <dgm:spPr/>
      <dgm:t>
        <a:bodyPr/>
        <a:lstStyle/>
        <a:p>
          <a:endParaRPr lang="en-US"/>
        </a:p>
      </dgm:t>
    </dgm:pt>
    <dgm:pt modelId="{FD73201B-FDB2-4265-9ADD-0E8F38D526EF}">
      <dgm:prSet phldrT="[Text]"/>
      <dgm:spPr/>
      <dgm:t>
        <a:bodyPr/>
        <a:lstStyle/>
        <a:p>
          <a:r>
            <a:rPr lang="en-US" dirty="0" smtClean="0"/>
            <a:t>16,12,500 -Rebate 0</a:t>
          </a:r>
          <a:endParaRPr lang="en-US" dirty="0"/>
        </a:p>
      </dgm:t>
    </dgm:pt>
    <dgm:pt modelId="{83B23E8B-5483-4D4F-8B3E-9C4B727A244A}" type="parTrans" cxnId="{F229560F-C298-44F2-9A1E-8497899483A7}">
      <dgm:prSet/>
      <dgm:spPr/>
      <dgm:t>
        <a:bodyPr/>
        <a:lstStyle/>
        <a:p>
          <a:endParaRPr lang="en-US"/>
        </a:p>
      </dgm:t>
    </dgm:pt>
    <dgm:pt modelId="{F3FB1A8B-BB79-4F39-89EA-A5E428434616}" type="sibTrans" cxnId="{F229560F-C298-44F2-9A1E-8497899483A7}">
      <dgm:prSet/>
      <dgm:spPr/>
      <dgm:t>
        <a:bodyPr/>
        <a:lstStyle/>
        <a:p>
          <a:endParaRPr lang="en-US"/>
        </a:p>
      </dgm:t>
    </dgm:pt>
    <dgm:pt modelId="{5ED7015F-FD16-4CEE-88C5-60A0BF8722E0}">
      <dgm:prSet phldrT="[Text]"/>
      <dgm:spPr/>
      <dgm:t>
        <a:bodyPr/>
        <a:lstStyle/>
        <a:p>
          <a:r>
            <a:rPr lang="en-US" dirty="0" smtClean="0"/>
            <a:t>+ 10% surcharge</a:t>
          </a:r>
          <a:endParaRPr lang="en-US" dirty="0"/>
        </a:p>
      </dgm:t>
    </dgm:pt>
    <dgm:pt modelId="{18F8DD4F-DD5A-487C-A829-9D601EAB2390}" type="parTrans" cxnId="{C8DFEE98-7B4A-41D9-A708-03AEED84E4E4}">
      <dgm:prSet/>
      <dgm:spPr/>
      <dgm:t>
        <a:bodyPr/>
        <a:lstStyle/>
        <a:p>
          <a:endParaRPr lang="en-US"/>
        </a:p>
      </dgm:t>
    </dgm:pt>
    <dgm:pt modelId="{B2B37E45-7BF0-4ADE-B909-B37A83195900}" type="sibTrans" cxnId="{C8DFEE98-7B4A-41D9-A708-03AEED84E4E4}">
      <dgm:prSet/>
      <dgm:spPr/>
      <dgm:t>
        <a:bodyPr/>
        <a:lstStyle/>
        <a:p>
          <a:endParaRPr lang="en-US"/>
        </a:p>
      </dgm:t>
    </dgm:pt>
    <dgm:pt modelId="{07CB2795-5691-45FB-ADCA-7868E06DBBEB}">
      <dgm:prSet phldrT="[Text]"/>
      <dgm:spPr/>
      <dgm:t>
        <a:bodyPr/>
        <a:lstStyle/>
        <a:p>
          <a:r>
            <a:rPr lang="en-US" b="0" i="0" u="none" dirty="0" smtClean="0"/>
            <a:t>1,61,250</a:t>
          </a:r>
          <a:endParaRPr lang="en-US" dirty="0"/>
        </a:p>
      </dgm:t>
    </dgm:pt>
    <dgm:pt modelId="{9FED887D-F60D-4141-AEA3-E1D5700E2807}" type="parTrans" cxnId="{5E239F5B-635C-4D80-8136-DEB21C0D2FB6}">
      <dgm:prSet/>
      <dgm:spPr/>
      <dgm:t>
        <a:bodyPr/>
        <a:lstStyle/>
        <a:p>
          <a:endParaRPr lang="en-US"/>
        </a:p>
      </dgm:t>
    </dgm:pt>
    <dgm:pt modelId="{94DF737F-3C3E-44D5-804B-F6EDBFD96B81}" type="sibTrans" cxnId="{5E239F5B-635C-4D80-8136-DEB21C0D2FB6}">
      <dgm:prSet/>
      <dgm:spPr/>
      <dgm:t>
        <a:bodyPr/>
        <a:lstStyle/>
        <a:p>
          <a:endParaRPr lang="en-US"/>
        </a:p>
      </dgm:t>
    </dgm:pt>
    <dgm:pt modelId="{72740BDD-870C-48B3-8154-B741FBC6EFB2}">
      <dgm:prSet phldrT="[Text]"/>
      <dgm:spPr/>
      <dgm:t>
        <a:bodyPr/>
        <a:lstStyle/>
        <a:p>
          <a:r>
            <a:rPr lang="en-US" dirty="0" smtClean="0"/>
            <a:t>+ 3% Edu Cess [Tax + Surcharge]</a:t>
          </a:r>
          <a:endParaRPr lang="en-US" dirty="0"/>
        </a:p>
      </dgm:t>
    </dgm:pt>
    <dgm:pt modelId="{B585994D-01FE-4CBC-8C6A-6FC5FFC26C73}" type="parTrans" cxnId="{2DFD6DD0-1F44-44C8-9B51-BC9E88084F51}">
      <dgm:prSet/>
      <dgm:spPr/>
      <dgm:t>
        <a:bodyPr/>
        <a:lstStyle/>
        <a:p>
          <a:endParaRPr lang="en-US"/>
        </a:p>
      </dgm:t>
    </dgm:pt>
    <dgm:pt modelId="{F1FECF69-749D-4C4F-BAE5-3E61DD00874B}" type="sibTrans" cxnId="{2DFD6DD0-1F44-44C8-9B51-BC9E88084F51}">
      <dgm:prSet/>
      <dgm:spPr/>
      <dgm:t>
        <a:bodyPr/>
        <a:lstStyle/>
        <a:p>
          <a:endParaRPr lang="en-US"/>
        </a:p>
      </dgm:t>
    </dgm:pt>
    <dgm:pt modelId="{38AC94A4-AEB5-44BA-BD44-E8E5390B0562}">
      <dgm:prSet phldrT="[Text]"/>
      <dgm:spPr/>
      <dgm:t>
        <a:bodyPr/>
        <a:lstStyle/>
        <a:p>
          <a:r>
            <a:rPr lang="en-US" dirty="0" smtClean="0"/>
            <a:t>53,213</a:t>
          </a:r>
          <a:endParaRPr lang="en-US" dirty="0"/>
        </a:p>
      </dgm:t>
    </dgm:pt>
    <dgm:pt modelId="{EF4744AA-5F07-47E4-98DA-347EDC51F3EB}" type="parTrans" cxnId="{A8647C34-08CF-426F-B31E-E057BC0F117E}">
      <dgm:prSet/>
      <dgm:spPr/>
      <dgm:t>
        <a:bodyPr/>
        <a:lstStyle/>
        <a:p>
          <a:endParaRPr lang="en-US"/>
        </a:p>
      </dgm:t>
    </dgm:pt>
    <dgm:pt modelId="{BBE3314C-2519-4823-A8A9-1A1EC04FF2D4}" type="sibTrans" cxnId="{A8647C34-08CF-426F-B31E-E057BC0F117E}">
      <dgm:prSet/>
      <dgm:spPr/>
      <dgm:t>
        <a:bodyPr/>
        <a:lstStyle/>
        <a:p>
          <a:endParaRPr lang="en-US"/>
        </a:p>
      </dgm:t>
    </dgm:pt>
    <dgm:pt modelId="{ED2D1437-C427-447C-B314-9B6AA3ED4730}">
      <dgm:prSet phldrT="[Text]"/>
      <dgm:spPr/>
      <dgm:t>
        <a:bodyPr/>
        <a:lstStyle/>
        <a:p>
          <a:r>
            <a:rPr lang="en-US" dirty="0" smtClean="0"/>
            <a:t>FINAL:</a:t>
          </a:r>
          <a:endParaRPr lang="en-US" dirty="0"/>
        </a:p>
      </dgm:t>
    </dgm:pt>
    <dgm:pt modelId="{BF1FB143-6262-4DE3-AD79-D0054B2F162D}" type="parTrans" cxnId="{2D367453-7A02-4308-A47D-A8D52E15F826}">
      <dgm:prSet/>
      <dgm:spPr/>
      <dgm:t>
        <a:bodyPr/>
        <a:lstStyle/>
        <a:p>
          <a:endParaRPr lang="en-US"/>
        </a:p>
      </dgm:t>
    </dgm:pt>
    <dgm:pt modelId="{157B73D0-9C64-4A9A-A1E6-8B7743B22202}" type="sibTrans" cxnId="{2D367453-7A02-4308-A47D-A8D52E15F826}">
      <dgm:prSet/>
      <dgm:spPr/>
      <dgm:t>
        <a:bodyPr/>
        <a:lstStyle/>
        <a:p>
          <a:endParaRPr lang="en-US"/>
        </a:p>
      </dgm:t>
    </dgm:pt>
    <dgm:pt modelId="{0D9FB50A-84DA-411F-A12B-BE301A6F9C5B}">
      <dgm:prSet phldrT="[Text]"/>
      <dgm:spPr/>
      <dgm:t>
        <a:bodyPr/>
        <a:lstStyle/>
        <a:p>
          <a:r>
            <a:rPr lang="en-US" b="0" i="0" u="none" dirty="0" smtClean="0"/>
            <a:t>18,26,963</a:t>
          </a:r>
          <a:endParaRPr lang="en-US" dirty="0"/>
        </a:p>
      </dgm:t>
    </dgm:pt>
    <dgm:pt modelId="{F13F7BB3-7AA6-4EC8-B2C3-FBFFB993F91C}" type="parTrans" cxnId="{A5F22C27-2F73-4BCA-9559-5B4821BD0F20}">
      <dgm:prSet/>
      <dgm:spPr/>
      <dgm:t>
        <a:bodyPr/>
        <a:lstStyle/>
        <a:p>
          <a:endParaRPr lang="en-US"/>
        </a:p>
      </dgm:t>
    </dgm:pt>
    <dgm:pt modelId="{C01F84F1-F070-411C-A84F-7274061A2BFB}" type="sibTrans" cxnId="{A5F22C27-2F73-4BCA-9559-5B4821BD0F20}">
      <dgm:prSet/>
      <dgm:spPr/>
      <dgm:t>
        <a:bodyPr/>
        <a:lstStyle/>
        <a:p>
          <a:endParaRPr lang="en-US"/>
        </a:p>
      </dgm:t>
    </dgm:pt>
    <dgm:pt modelId="{DBCDC8BE-EE03-4572-8B12-0ACBF22335F8}" type="pres">
      <dgm:prSet presAssocID="{B598A590-F2AD-4D10-8E46-BC41E7AA920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D8B062-94CB-4150-9C95-6C7C2193BD07}" type="pres">
      <dgm:prSet presAssocID="{99589FBE-4928-4514-8D5A-1D2691100FBA}" presName="horFlow" presStyleCnt="0"/>
      <dgm:spPr/>
    </dgm:pt>
    <dgm:pt modelId="{F9EDB231-DAF2-46C4-8E91-76D57E27E2C5}" type="pres">
      <dgm:prSet presAssocID="{99589FBE-4928-4514-8D5A-1D2691100FBA}" presName="bigChev" presStyleLbl="node1" presStyleIdx="0" presStyleCnt="4"/>
      <dgm:spPr/>
      <dgm:t>
        <a:bodyPr/>
        <a:lstStyle/>
        <a:p>
          <a:endParaRPr lang="en-US"/>
        </a:p>
      </dgm:t>
    </dgm:pt>
    <dgm:pt modelId="{0A898BF4-5381-45AC-9A19-3145D4A00B91}" type="pres">
      <dgm:prSet presAssocID="{83B23E8B-5483-4D4F-8B3E-9C4B727A244A}" presName="parTrans" presStyleCnt="0"/>
      <dgm:spPr/>
    </dgm:pt>
    <dgm:pt modelId="{BA07A453-1DD7-4BD8-BD08-277637F2DE7E}" type="pres">
      <dgm:prSet presAssocID="{FD73201B-FDB2-4265-9ADD-0E8F38D526EF}" presName="node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EEC753-1EE4-41EE-8B82-CC66A685B926}" type="pres">
      <dgm:prSet presAssocID="{99589FBE-4928-4514-8D5A-1D2691100FBA}" presName="vSp" presStyleCnt="0"/>
      <dgm:spPr/>
    </dgm:pt>
    <dgm:pt modelId="{F66277A0-B8F1-4F05-9C68-05FF3D14461C}" type="pres">
      <dgm:prSet presAssocID="{5ED7015F-FD16-4CEE-88C5-60A0BF8722E0}" presName="horFlow" presStyleCnt="0"/>
      <dgm:spPr/>
    </dgm:pt>
    <dgm:pt modelId="{A60FE04F-EF4E-4235-96BA-69695C81901B}" type="pres">
      <dgm:prSet presAssocID="{5ED7015F-FD16-4CEE-88C5-60A0BF8722E0}" presName="bigChev" presStyleLbl="node1" presStyleIdx="1" presStyleCnt="4"/>
      <dgm:spPr/>
      <dgm:t>
        <a:bodyPr/>
        <a:lstStyle/>
        <a:p>
          <a:endParaRPr lang="en-US"/>
        </a:p>
      </dgm:t>
    </dgm:pt>
    <dgm:pt modelId="{7F3A8D12-623B-4BBC-9359-B67E8CE245CE}" type="pres">
      <dgm:prSet presAssocID="{9FED887D-F60D-4141-AEA3-E1D5700E2807}" presName="parTrans" presStyleCnt="0"/>
      <dgm:spPr/>
    </dgm:pt>
    <dgm:pt modelId="{F0497C88-1B01-4BE7-B0BD-09EB2ACC86E4}" type="pres">
      <dgm:prSet presAssocID="{07CB2795-5691-45FB-ADCA-7868E06DBBEB}" presName="node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B0DAD-6270-4174-BD68-1DB3E1E168E6}" type="pres">
      <dgm:prSet presAssocID="{5ED7015F-FD16-4CEE-88C5-60A0BF8722E0}" presName="vSp" presStyleCnt="0"/>
      <dgm:spPr/>
    </dgm:pt>
    <dgm:pt modelId="{9F6457FC-E8AB-4492-880F-7BCA9C38E82E}" type="pres">
      <dgm:prSet presAssocID="{72740BDD-870C-48B3-8154-B741FBC6EFB2}" presName="horFlow" presStyleCnt="0"/>
      <dgm:spPr/>
    </dgm:pt>
    <dgm:pt modelId="{4AA827C3-2CDA-46B7-8FB1-BE4F132DF5DA}" type="pres">
      <dgm:prSet presAssocID="{72740BDD-870C-48B3-8154-B741FBC6EFB2}" presName="bigChev" presStyleLbl="node1" presStyleIdx="2" presStyleCnt="4"/>
      <dgm:spPr/>
      <dgm:t>
        <a:bodyPr/>
        <a:lstStyle/>
        <a:p>
          <a:endParaRPr lang="en-US"/>
        </a:p>
      </dgm:t>
    </dgm:pt>
    <dgm:pt modelId="{53200680-7909-409C-A128-3927F07C3EF9}" type="pres">
      <dgm:prSet presAssocID="{EF4744AA-5F07-47E4-98DA-347EDC51F3EB}" presName="parTrans" presStyleCnt="0"/>
      <dgm:spPr/>
    </dgm:pt>
    <dgm:pt modelId="{DB7AC366-7539-4F2A-9122-267AC028A9C0}" type="pres">
      <dgm:prSet presAssocID="{38AC94A4-AEB5-44BA-BD44-E8E5390B0562}" presName="node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670CF-FD57-41F2-87C1-1CC8749F035A}" type="pres">
      <dgm:prSet presAssocID="{72740BDD-870C-48B3-8154-B741FBC6EFB2}" presName="vSp" presStyleCnt="0"/>
      <dgm:spPr/>
    </dgm:pt>
    <dgm:pt modelId="{85AB4D10-090C-4D22-A7DB-2DF0B3D5D0E2}" type="pres">
      <dgm:prSet presAssocID="{ED2D1437-C427-447C-B314-9B6AA3ED4730}" presName="horFlow" presStyleCnt="0"/>
      <dgm:spPr/>
    </dgm:pt>
    <dgm:pt modelId="{2EC2B8D6-C9DB-4910-9EBF-942816E581AD}" type="pres">
      <dgm:prSet presAssocID="{ED2D1437-C427-447C-B314-9B6AA3ED4730}" presName="bigChev" presStyleLbl="node1" presStyleIdx="3" presStyleCnt="4"/>
      <dgm:spPr/>
      <dgm:t>
        <a:bodyPr/>
        <a:lstStyle/>
        <a:p>
          <a:endParaRPr lang="en-US"/>
        </a:p>
      </dgm:t>
    </dgm:pt>
    <dgm:pt modelId="{A6042B51-21DA-459D-9724-E90A8E81C6E8}" type="pres">
      <dgm:prSet presAssocID="{F13F7BB3-7AA6-4EC8-B2C3-FBFFB993F91C}" presName="parTrans" presStyleCnt="0"/>
      <dgm:spPr/>
    </dgm:pt>
    <dgm:pt modelId="{873C38D4-05AB-4FFB-8859-9BD63DEF240D}" type="pres">
      <dgm:prSet presAssocID="{0D9FB50A-84DA-411F-A12B-BE301A6F9C5B}" presName="node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DFEE98-7B4A-41D9-A708-03AEED84E4E4}" srcId="{B598A590-F2AD-4D10-8E46-BC41E7AA920E}" destId="{5ED7015F-FD16-4CEE-88C5-60A0BF8722E0}" srcOrd="1" destOrd="0" parTransId="{18F8DD4F-DD5A-487C-A829-9D601EAB2390}" sibTransId="{B2B37E45-7BF0-4ADE-B909-B37A83195900}"/>
    <dgm:cxn modelId="{63B73D63-4F6F-4DA8-AD2F-F8F9DB5B2C4D}" type="presOf" srcId="{ED2D1437-C427-447C-B314-9B6AA3ED4730}" destId="{2EC2B8D6-C9DB-4910-9EBF-942816E581AD}" srcOrd="0" destOrd="0" presId="urn:microsoft.com/office/officeart/2005/8/layout/lProcess3"/>
    <dgm:cxn modelId="{08BAF3C6-A720-40CA-99B2-469D1810B583}" type="presOf" srcId="{38AC94A4-AEB5-44BA-BD44-E8E5390B0562}" destId="{DB7AC366-7539-4F2A-9122-267AC028A9C0}" srcOrd="0" destOrd="0" presId="urn:microsoft.com/office/officeart/2005/8/layout/lProcess3"/>
    <dgm:cxn modelId="{F229560F-C298-44F2-9A1E-8497899483A7}" srcId="{99589FBE-4928-4514-8D5A-1D2691100FBA}" destId="{FD73201B-FDB2-4265-9ADD-0E8F38D526EF}" srcOrd="0" destOrd="0" parTransId="{83B23E8B-5483-4D4F-8B3E-9C4B727A244A}" sibTransId="{F3FB1A8B-BB79-4F39-89EA-A5E428434616}"/>
    <dgm:cxn modelId="{76F278DF-19BC-4D81-8FDE-4939CFCACC46}" type="presOf" srcId="{B598A590-F2AD-4D10-8E46-BC41E7AA920E}" destId="{DBCDC8BE-EE03-4572-8B12-0ACBF22335F8}" srcOrd="0" destOrd="0" presId="urn:microsoft.com/office/officeart/2005/8/layout/lProcess3"/>
    <dgm:cxn modelId="{2D367453-7A02-4308-A47D-A8D52E15F826}" srcId="{B598A590-F2AD-4D10-8E46-BC41E7AA920E}" destId="{ED2D1437-C427-447C-B314-9B6AA3ED4730}" srcOrd="3" destOrd="0" parTransId="{BF1FB143-6262-4DE3-AD79-D0054B2F162D}" sibTransId="{157B73D0-9C64-4A9A-A1E6-8B7743B22202}"/>
    <dgm:cxn modelId="{49382062-4F37-4F14-B257-243C5B1C2BDA}" type="presOf" srcId="{72740BDD-870C-48B3-8154-B741FBC6EFB2}" destId="{4AA827C3-2CDA-46B7-8FB1-BE4F132DF5DA}" srcOrd="0" destOrd="0" presId="urn:microsoft.com/office/officeart/2005/8/layout/lProcess3"/>
    <dgm:cxn modelId="{E60BB36F-DE6F-4BCD-B507-A91227EE96DA}" type="presOf" srcId="{99589FBE-4928-4514-8D5A-1D2691100FBA}" destId="{F9EDB231-DAF2-46C4-8E91-76D57E27E2C5}" srcOrd="0" destOrd="0" presId="urn:microsoft.com/office/officeart/2005/8/layout/lProcess3"/>
    <dgm:cxn modelId="{5E239F5B-635C-4D80-8136-DEB21C0D2FB6}" srcId="{5ED7015F-FD16-4CEE-88C5-60A0BF8722E0}" destId="{07CB2795-5691-45FB-ADCA-7868E06DBBEB}" srcOrd="0" destOrd="0" parTransId="{9FED887D-F60D-4141-AEA3-E1D5700E2807}" sibTransId="{94DF737F-3C3E-44D5-804B-F6EDBFD96B81}"/>
    <dgm:cxn modelId="{A8647C34-08CF-426F-B31E-E057BC0F117E}" srcId="{72740BDD-870C-48B3-8154-B741FBC6EFB2}" destId="{38AC94A4-AEB5-44BA-BD44-E8E5390B0562}" srcOrd="0" destOrd="0" parTransId="{EF4744AA-5F07-47E4-98DA-347EDC51F3EB}" sibTransId="{BBE3314C-2519-4823-A8A9-1A1EC04FF2D4}"/>
    <dgm:cxn modelId="{2170AB89-929B-4B24-9A53-B578FD30B1B9}" type="presOf" srcId="{07CB2795-5691-45FB-ADCA-7868E06DBBEB}" destId="{F0497C88-1B01-4BE7-B0BD-09EB2ACC86E4}" srcOrd="0" destOrd="0" presId="urn:microsoft.com/office/officeart/2005/8/layout/lProcess3"/>
    <dgm:cxn modelId="{8E2151F2-F0C2-4605-9068-650B73D8155A}" type="presOf" srcId="{5ED7015F-FD16-4CEE-88C5-60A0BF8722E0}" destId="{A60FE04F-EF4E-4235-96BA-69695C81901B}" srcOrd="0" destOrd="0" presId="urn:microsoft.com/office/officeart/2005/8/layout/lProcess3"/>
    <dgm:cxn modelId="{CCA31CF7-CDE4-426E-AD9A-51C8654CD052}" type="presOf" srcId="{0D9FB50A-84DA-411F-A12B-BE301A6F9C5B}" destId="{873C38D4-05AB-4FFB-8859-9BD63DEF240D}" srcOrd="0" destOrd="0" presId="urn:microsoft.com/office/officeart/2005/8/layout/lProcess3"/>
    <dgm:cxn modelId="{A5F22C27-2F73-4BCA-9559-5B4821BD0F20}" srcId="{ED2D1437-C427-447C-B314-9B6AA3ED4730}" destId="{0D9FB50A-84DA-411F-A12B-BE301A6F9C5B}" srcOrd="0" destOrd="0" parTransId="{F13F7BB3-7AA6-4EC8-B2C3-FBFFB993F91C}" sibTransId="{C01F84F1-F070-411C-A84F-7274061A2BFB}"/>
    <dgm:cxn modelId="{7CD25080-206E-4E6E-95F1-94AE42707C59}" type="presOf" srcId="{FD73201B-FDB2-4265-9ADD-0E8F38D526EF}" destId="{BA07A453-1DD7-4BD8-BD08-277637F2DE7E}" srcOrd="0" destOrd="0" presId="urn:microsoft.com/office/officeart/2005/8/layout/lProcess3"/>
    <dgm:cxn modelId="{679BDDA6-A01C-4179-8FBA-159051E8F5FC}" srcId="{B598A590-F2AD-4D10-8E46-BC41E7AA920E}" destId="{99589FBE-4928-4514-8D5A-1D2691100FBA}" srcOrd="0" destOrd="0" parTransId="{6FDC172C-EC00-4443-9FA2-DBCEF625355C}" sibTransId="{A0673C13-175B-4AD6-96D9-AFB234CFB377}"/>
    <dgm:cxn modelId="{2DFD6DD0-1F44-44C8-9B51-BC9E88084F51}" srcId="{B598A590-F2AD-4D10-8E46-BC41E7AA920E}" destId="{72740BDD-870C-48B3-8154-B741FBC6EFB2}" srcOrd="2" destOrd="0" parTransId="{B585994D-01FE-4CBC-8C6A-6FC5FFC26C73}" sibTransId="{F1FECF69-749D-4C4F-BAE5-3E61DD00874B}"/>
    <dgm:cxn modelId="{E54C6A93-0FD8-46B0-A30E-86B322BDA1F7}" type="presParOf" srcId="{DBCDC8BE-EE03-4572-8B12-0ACBF22335F8}" destId="{88D8B062-94CB-4150-9C95-6C7C2193BD07}" srcOrd="0" destOrd="0" presId="urn:microsoft.com/office/officeart/2005/8/layout/lProcess3"/>
    <dgm:cxn modelId="{8E5A164B-4D71-44D3-BE6D-B4639DAC1CD1}" type="presParOf" srcId="{88D8B062-94CB-4150-9C95-6C7C2193BD07}" destId="{F9EDB231-DAF2-46C4-8E91-76D57E27E2C5}" srcOrd="0" destOrd="0" presId="urn:microsoft.com/office/officeart/2005/8/layout/lProcess3"/>
    <dgm:cxn modelId="{C6942314-8919-43BC-869D-FDC37ABDC530}" type="presParOf" srcId="{88D8B062-94CB-4150-9C95-6C7C2193BD07}" destId="{0A898BF4-5381-45AC-9A19-3145D4A00B91}" srcOrd="1" destOrd="0" presId="urn:microsoft.com/office/officeart/2005/8/layout/lProcess3"/>
    <dgm:cxn modelId="{64861E85-6C3E-4B56-A8DA-0EF61012E650}" type="presParOf" srcId="{88D8B062-94CB-4150-9C95-6C7C2193BD07}" destId="{BA07A453-1DD7-4BD8-BD08-277637F2DE7E}" srcOrd="2" destOrd="0" presId="urn:microsoft.com/office/officeart/2005/8/layout/lProcess3"/>
    <dgm:cxn modelId="{26AD24A7-4645-43F1-8532-493E0D4726EF}" type="presParOf" srcId="{DBCDC8BE-EE03-4572-8B12-0ACBF22335F8}" destId="{F8EEC753-1EE4-41EE-8B82-CC66A685B926}" srcOrd="1" destOrd="0" presId="urn:microsoft.com/office/officeart/2005/8/layout/lProcess3"/>
    <dgm:cxn modelId="{9C955DD2-98FD-46A7-95A7-C602FD4062F1}" type="presParOf" srcId="{DBCDC8BE-EE03-4572-8B12-0ACBF22335F8}" destId="{F66277A0-B8F1-4F05-9C68-05FF3D14461C}" srcOrd="2" destOrd="0" presId="urn:microsoft.com/office/officeart/2005/8/layout/lProcess3"/>
    <dgm:cxn modelId="{629BAD67-51A4-4237-8C80-09343796559D}" type="presParOf" srcId="{F66277A0-B8F1-4F05-9C68-05FF3D14461C}" destId="{A60FE04F-EF4E-4235-96BA-69695C81901B}" srcOrd="0" destOrd="0" presId="urn:microsoft.com/office/officeart/2005/8/layout/lProcess3"/>
    <dgm:cxn modelId="{EF89E2CC-3463-49F3-AF47-81EA12002A56}" type="presParOf" srcId="{F66277A0-B8F1-4F05-9C68-05FF3D14461C}" destId="{7F3A8D12-623B-4BBC-9359-B67E8CE245CE}" srcOrd="1" destOrd="0" presId="urn:microsoft.com/office/officeart/2005/8/layout/lProcess3"/>
    <dgm:cxn modelId="{90DC1791-8F09-42A3-A1E6-1596AA0E0796}" type="presParOf" srcId="{F66277A0-B8F1-4F05-9C68-05FF3D14461C}" destId="{F0497C88-1B01-4BE7-B0BD-09EB2ACC86E4}" srcOrd="2" destOrd="0" presId="urn:microsoft.com/office/officeart/2005/8/layout/lProcess3"/>
    <dgm:cxn modelId="{B8624B93-364D-438D-8082-79EB4F38D145}" type="presParOf" srcId="{DBCDC8BE-EE03-4572-8B12-0ACBF22335F8}" destId="{05CB0DAD-6270-4174-BD68-1DB3E1E168E6}" srcOrd="3" destOrd="0" presId="urn:microsoft.com/office/officeart/2005/8/layout/lProcess3"/>
    <dgm:cxn modelId="{54CDD2FC-9398-44FA-A526-273C58B83EEC}" type="presParOf" srcId="{DBCDC8BE-EE03-4572-8B12-0ACBF22335F8}" destId="{9F6457FC-E8AB-4492-880F-7BCA9C38E82E}" srcOrd="4" destOrd="0" presId="urn:microsoft.com/office/officeart/2005/8/layout/lProcess3"/>
    <dgm:cxn modelId="{B0424946-5615-4CFF-95B3-47C5E80524FD}" type="presParOf" srcId="{9F6457FC-E8AB-4492-880F-7BCA9C38E82E}" destId="{4AA827C3-2CDA-46B7-8FB1-BE4F132DF5DA}" srcOrd="0" destOrd="0" presId="urn:microsoft.com/office/officeart/2005/8/layout/lProcess3"/>
    <dgm:cxn modelId="{7B1EED28-7390-431D-9576-77EEAE8689AD}" type="presParOf" srcId="{9F6457FC-E8AB-4492-880F-7BCA9C38E82E}" destId="{53200680-7909-409C-A128-3927F07C3EF9}" srcOrd="1" destOrd="0" presId="urn:microsoft.com/office/officeart/2005/8/layout/lProcess3"/>
    <dgm:cxn modelId="{62946558-83DC-478E-8301-8123DE51B35B}" type="presParOf" srcId="{9F6457FC-E8AB-4492-880F-7BCA9C38E82E}" destId="{DB7AC366-7539-4F2A-9122-267AC028A9C0}" srcOrd="2" destOrd="0" presId="urn:microsoft.com/office/officeart/2005/8/layout/lProcess3"/>
    <dgm:cxn modelId="{B52F87AB-7256-4828-807C-F7EF1471E1E8}" type="presParOf" srcId="{DBCDC8BE-EE03-4572-8B12-0ACBF22335F8}" destId="{FD9670CF-FD57-41F2-87C1-1CC8749F035A}" srcOrd="5" destOrd="0" presId="urn:microsoft.com/office/officeart/2005/8/layout/lProcess3"/>
    <dgm:cxn modelId="{1B984F3C-8879-4A31-B51D-48D1FA92C99C}" type="presParOf" srcId="{DBCDC8BE-EE03-4572-8B12-0ACBF22335F8}" destId="{85AB4D10-090C-4D22-A7DB-2DF0B3D5D0E2}" srcOrd="6" destOrd="0" presId="urn:microsoft.com/office/officeart/2005/8/layout/lProcess3"/>
    <dgm:cxn modelId="{C050DB9C-CA00-404E-BB93-B145503937D1}" type="presParOf" srcId="{85AB4D10-090C-4D22-A7DB-2DF0B3D5D0E2}" destId="{2EC2B8D6-C9DB-4910-9EBF-942816E581AD}" srcOrd="0" destOrd="0" presId="urn:microsoft.com/office/officeart/2005/8/layout/lProcess3"/>
    <dgm:cxn modelId="{A2A2B482-AD7B-426B-AE48-14960F18408A}" type="presParOf" srcId="{85AB4D10-090C-4D22-A7DB-2DF0B3D5D0E2}" destId="{A6042B51-21DA-459D-9724-E90A8E81C6E8}" srcOrd="1" destOrd="0" presId="urn:microsoft.com/office/officeart/2005/8/layout/lProcess3"/>
    <dgm:cxn modelId="{C064DCED-B339-4DBB-8310-88F20E764CE9}" type="presParOf" srcId="{85AB4D10-090C-4D22-A7DB-2DF0B3D5D0E2}" destId="{873C38D4-05AB-4FFB-8859-9BD63DEF240D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4994E96-F8AF-4494-A947-6729D07EDD85}" type="doc">
      <dgm:prSet loTypeId="urn:microsoft.com/office/officeart/2005/8/layout/architecture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152489-0BF7-497C-ACCE-0698DA8C4C11}">
      <dgm:prSet phldrT="[Text]"/>
      <dgm:spPr/>
      <dgm:t>
        <a:bodyPr/>
        <a:lstStyle/>
        <a:p>
          <a:r>
            <a:rPr lang="en-US" dirty="0" smtClean="0"/>
            <a:t>Equity  (100)</a:t>
          </a:r>
          <a:br>
            <a:rPr lang="en-US" dirty="0" smtClean="0"/>
          </a:br>
          <a:r>
            <a:rPr lang="en-US" dirty="0" smtClean="0"/>
            <a:t>Share</a:t>
          </a:r>
          <a:endParaRPr lang="en-US" dirty="0"/>
        </a:p>
      </dgm:t>
    </dgm:pt>
    <dgm:pt modelId="{A886EA8F-DDF4-4B75-AC84-DDD2EA934F48}" type="parTrans" cxnId="{5687E16C-443D-460B-BE1D-4971A9A02C9E}">
      <dgm:prSet/>
      <dgm:spPr/>
      <dgm:t>
        <a:bodyPr/>
        <a:lstStyle/>
        <a:p>
          <a:endParaRPr lang="en-US"/>
        </a:p>
      </dgm:t>
    </dgm:pt>
    <dgm:pt modelId="{2DE9DB8B-F2AA-4122-B13A-B4C575094741}" type="sibTrans" cxnId="{5687E16C-443D-460B-BE1D-4971A9A02C9E}">
      <dgm:prSet/>
      <dgm:spPr/>
      <dgm:t>
        <a:bodyPr/>
        <a:lstStyle/>
        <a:p>
          <a:endParaRPr lang="en-US"/>
        </a:p>
      </dgm:t>
    </dgm:pt>
    <dgm:pt modelId="{F78080A4-4D5F-4FCD-BEC3-EE76FEE069EB}">
      <dgm:prSet phldrT="[Text]"/>
      <dgm:spPr/>
      <dgm:t>
        <a:bodyPr/>
        <a:lstStyle/>
        <a:p>
          <a:r>
            <a:rPr lang="en-US" dirty="0" smtClean="0"/>
            <a:t>Debt (100)</a:t>
          </a:r>
          <a:br>
            <a:rPr lang="en-US" dirty="0" smtClean="0"/>
          </a:br>
          <a:r>
            <a:rPr lang="en-US" dirty="0" smtClean="0"/>
            <a:t>Bond @8%</a:t>
          </a:r>
          <a:endParaRPr lang="en-US" dirty="0"/>
        </a:p>
      </dgm:t>
    </dgm:pt>
    <dgm:pt modelId="{4F700AE5-46B3-4818-AAA7-B715A724882A}" type="parTrans" cxnId="{DB2EE8C7-C6EF-42C8-A818-74D7E8B725E9}">
      <dgm:prSet/>
      <dgm:spPr/>
      <dgm:t>
        <a:bodyPr/>
        <a:lstStyle/>
        <a:p>
          <a:endParaRPr lang="en-US"/>
        </a:p>
      </dgm:t>
    </dgm:pt>
    <dgm:pt modelId="{45927CF9-ACD0-4244-B215-28B5C282AAD9}" type="sibTrans" cxnId="{DB2EE8C7-C6EF-42C8-A818-74D7E8B725E9}">
      <dgm:prSet/>
      <dgm:spPr/>
      <dgm:t>
        <a:bodyPr/>
        <a:lstStyle/>
        <a:p>
          <a:endParaRPr lang="en-US"/>
        </a:p>
      </dgm:t>
    </dgm:pt>
    <dgm:pt modelId="{12A55336-CECB-4B5F-A445-F0D34C271A93}">
      <dgm:prSet phldrT="[Text]"/>
      <dgm:spPr/>
      <dgm:t>
        <a:bodyPr/>
        <a:lstStyle/>
        <a:p>
          <a:r>
            <a:rPr lang="en-US" dirty="0" smtClean="0"/>
            <a:t>@Rs.8 Interest</a:t>
          </a:r>
          <a:endParaRPr lang="en-US" dirty="0"/>
        </a:p>
      </dgm:t>
    </dgm:pt>
    <dgm:pt modelId="{7F79B29F-E892-43E5-A50D-E0E3E977F485}" type="parTrans" cxnId="{5B676D59-E70C-4C91-8D77-E12883D32198}">
      <dgm:prSet/>
      <dgm:spPr/>
      <dgm:t>
        <a:bodyPr/>
        <a:lstStyle/>
        <a:p>
          <a:endParaRPr lang="en-US"/>
        </a:p>
      </dgm:t>
    </dgm:pt>
    <dgm:pt modelId="{F5EB4B1E-7FA1-4395-8CF5-8D2853D9D97B}" type="sibTrans" cxnId="{5B676D59-E70C-4C91-8D77-E12883D32198}">
      <dgm:prSet/>
      <dgm:spPr/>
      <dgm:t>
        <a:bodyPr/>
        <a:lstStyle/>
        <a:p>
          <a:endParaRPr lang="en-US"/>
        </a:p>
      </dgm:t>
    </dgm:pt>
    <dgm:pt modelId="{7E8DCF6F-A0E3-4CC9-9184-C97D9BB67A18}">
      <dgm:prSet phldrT="[Text]"/>
      <dgm:spPr/>
      <dgm:t>
        <a:bodyPr/>
        <a:lstStyle/>
        <a:p>
          <a:r>
            <a:rPr lang="en-US" dirty="0" smtClean="0"/>
            <a:t>Capital [200]</a:t>
          </a:r>
          <a:endParaRPr lang="en-US" dirty="0"/>
        </a:p>
      </dgm:t>
    </dgm:pt>
    <dgm:pt modelId="{9FDBA632-C4B5-49C9-8344-F73A7E82E6BE}" type="sibTrans" cxnId="{C0515E66-FC40-4DF7-B5C5-A9BB4D1059CD}">
      <dgm:prSet/>
      <dgm:spPr/>
      <dgm:t>
        <a:bodyPr/>
        <a:lstStyle/>
        <a:p>
          <a:endParaRPr lang="en-US"/>
        </a:p>
      </dgm:t>
    </dgm:pt>
    <dgm:pt modelId="{96ED7253-B92A-4874-B195-2DAA7400FCB4}" type="parTrans" cxnId="{C0515E66-FC40-4DF7-B5C5-A9BB4D1059CD}">
      <dgm:prSet/>
      <dgm:spPr/>
      <dgm:t>
        <a:bodyPr/>
        <a:lstStyle/>
        <a:p>
          <a:endParaRPr lang="en-US"/>
        </a:p>
      </dgm:t>
    </dgm:pt>
    <dgm:pt modelId="{1C1EA613-D047-4F72-9683-A58640F3ED19}">
      <dgm:prSet phldrT="[Text]"/>
      <dgm:spPr/>
      <dgm:t>
        <a:bodyPr/>
        <a:lstStyle/>
        <a:p>
          <a:r>
            <a:rPr lang="en-US" dirty="0" smtClean="0"/>
            <a:t>@Rs. 10 </a:t>
          </a:r>
          <a:r>
            <a:rPr lang="en-US" u="sng" dirty="0" smtClean="0"/>
            <a:t>dividend</a:t>
          </a:r>
          <a:endParaRPr lang="en-US" u="sng" dirty="0"/>
        </a:p>
      </dgm:t>
    </dgm:pt>
    <dgm:pt modelId="{3A2AA52A-2A96-406E-A69B-BC58EF3245AF}" type="parTrans" cxnId="{855AEFFF-F212-4FA4-90A5-16D1812B24E0}">
      <dgm:prSet/>
      <dgm:spPr/>
      <dgm:t>
        <a:bodyPr/>
        <a:lstStyle/>
        <a:p>
          <a:endParaRPr lang="en-US"/>
        </a:p>
      </dgm:t>
    </dgm:pt>
    <dgm:pt modelId="{3ED04E12-268B-4F46-A3FE-13993014A26C}" type="sibTrans" cxnId="{855AEFFF-F212-4FA4-90A5-16D1812B24E0}">
      <dgm:prSet/>
      <dgm:spPr/>
      <dgm:t>
        <a:bodyPr/>
        <a:lstStyle/>
        <a:p>
          <a:endParaRPr lang="en-US"/>
        </a:p>
      </dgm:t>
    </dgm:pt>
    <dgm:pt modelId="{32AE2B76-68A9-4275-9174-71EBE0964F61}" type="pres">
      <dgm:prSet presAssocID="{B4994E96-F8AF-4494-A947-6729D07EDD8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D1FABE8-158A-4680-AE71-BBA6152AD18A}" type="pres">
      <dgm:prSet presAssocID="{7E8DCF6F-A0E3-4CC9-9184-C97D9BB67A18}" presName="vertOne" presStyleCnt="0"/>
      <dgm:spPr/>
      <dgm:t>
        <a:bodyPr/>
        <a:lstStyle/>
        <a:p>
          <a:endParaRPr lang="en-US"/>
        </a:p>
      </dgm:t>
    </dgm:pt>
    <dgm:pt modelId="{91F06055-4C34-4971-9366-379D91FC190E}" type="pres">
      <dgm:prSet presAssocID="{7E8DCF6F-A0E3-4CC9-9184-C97D9BB67A18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F65C22-7991-4F2A-B22B-4157661EED7D}" type="pres">
      <dgm:prSet presAssocID="{7E8DCF6F-A0E3-4CC9-9184-C97D9BB67A18}" presName="parTransOne" presStyleCnt="0"/>
      <dgm:spPr/>
      <dgm:t>
        <a:bodyPr/>
        <a:lstStyle/>
        <a:p>
          <a:endParaRPr lang="en-US"/>
        </a:p>
      </dgm:t>
    </dgm:pt>
    <dgm:pt modelId="{F22CEB4A-E32B-4DE8-B19F-89E80075364C}" type="pres">
      <dgm:prSet presAssocID="{7E8DCF6F-A0E3-4CC9-9184-C97D9BB67A18}" presName="horzOne" presStyleCnt="0"/>
      <dgm:spPr/>
      <dgm:t>
        <a:bodyPr/>
        <a:lstStyle/>
        <a:p>
          <a:endParaRPr lang="en-US"/>
        </a:p>
      </dgm:t>
    </dgm:pt>
    <dgm:pt modelId="{5F631D91-F19B-4350-8CCA-7EBC9DBFD53E}" type="pres">
      <dgm:prSet presAssocID="{7E152489-0BF7-497C-ACCE-0698DA8C4C11}" presName="vertTwo" presStyleCnt="0"/>
      <dgm:spPr/>
      <dgm:t>
        <a:bodyPr/>
        <a:lstStyle/>
        <a:p>
          <a:endParaRPr lang="en-US"/>
        </a:p>
      </dgm:t>
    </dgm:pt>
    <dgm:pt modelId="{3D5B4647-4D85-4DB3-A82A-4AF6ED05B740}" type="pres">
      <dgm:prSet presAssocID="{7E152489-0BF7-497C-ACCE-0698DA8C4C11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32331C-6606-4766-ADF4-84F86C797A2F}" type="pres">
      <dgm:prSet presAssocID="{7E152489-0BF7-497C-ACCE-0698DA8C4C11}" presName="parTransTwo" presStyleCnt="0"/>
      <dgm:spPr/>
      <dgm:t>
        <a:bodyPr/>
        <a:lstStyle/>
        <a:p>
          <a:endParaRPr lang="en-US"/>
        </a:p>
      </dgm:t>
    </dgm:pt>
    <dgm:pt modelId="{780B97D3-96C2-4A04-A561-BB0D991DFB55}" type="pres">
      <dgm:prSet presAssocID="{7E152489-0BF7-497C-ACCE-0698DA8C4C11}" presName="horzTwo" presStyleCnt="0"/>
      <dgm:spPr/>
      <dgm:t>
        <a:bodyPr/>
        <a:lstStyle/>
        <a:p>
          <a:endParaRPr lang="en-US"/>
        </a:p>
      </dgm:t>
    </dgm:pt>
    <dgm:pt modelId="{AC20F211-2934-4DB9-890C-99A7B164F54E}" type="pres">
      <dgm:prSet presAssocID="{1C1EA613-D047-4F72-9683-A58640F3ED19}" presName="vertThree" presStyleCnt="0"/>
      <dgm:spPr/>
      <dgm:t>
        <a:bodyPr/>
        <a:lstStyle/>
        <a:p>
          <a:endParaRPr lang="en-US"/>
        </a:p>
      </dgm:t>
    </dgm:pt>
    <dgm:pt modelId="{C9330CA9-32EB-4745-AA54-F5AB658BF78C}" type="pres">
      <dgm:prSet presAssocID="{1C1EA613-D047-4F72-9683-A58640F3ED19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985C0D-5219-457E-AF94-996A144E92DE}" type="pres">
      <dgm:prSet presAssocID="{1C1EA613-D047-4F72-9683-A58640F3ED19}" presName="horzThree" presStyleCnt="0"/>
      <dgm:spPr/>
      <dgm:t>
        <a:bodyPr/>
        <a:lstStyle/>
        <a:p>
          <a:endParaRPr lang="en-US"/>
        </a:p>
      </dgm:t>
    </dgm:pt>
    <dgm:pt modelId="{8ADDEE9B-599E-428E-B94F-BE6AB3102151}" type="pres">
      <dgm:prSet presAssocID="{2DE9DB8B-F2AA-4122-B13A-B4C575094741}" presName="sibSpaceTwo" presStyleCnt="0"/>
      <dgm:spPr/>
      <dgm:t>
        <a:bodyPr/>
        <a:lstStyle/>
        <a:p>
          <a:endParaRPr lang="en-US"/>
        </a:p>
      </dgm:t>
    </dgm:pt>
    <dgm:pt modelId="{5381C325-0D58-47E0-B86D-AD347FC7E719}" type="pres">
      <dgm:prSet presAssocID="{F78080A4-4D5F-4FCD-BEC3-EE76FEE069EB}" presName="vertTwo" presStyleCnt="0"/>
      <dgm:spPr/>
      <dgm:t>
        <a:bodyPr/>
        <a:lstStyle/>
        <a:p>
          <a:endParaRPr lang="en-US"/>
        </a:p>
      </dgm:t>
    </dgm:pt>
    <dgm:pt modelId="{93D842C0-B547-46A2-A546-DA572D3DB53C}" type="pres">
      <dgm:prSet presAssocID="{F78080A4-4D5F-4FCD-BEC3-EE76FEE069EB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D21513-B36B-45E2-A4D9-193283C5206F}" type="pres">
      <dgm:prSet presAssocID="{F78080A4-4D5F-4FCD-BEC3-EE76FEE069EB}" presName="parTransTwo" presStyleCnt="0"/>
      <dgm:spPr/>
      <dgm:t>
        <a:bodyPr/>
        <a:lstStyle/>
        <a:p>
          <a:endParaRPr lang="en-US"/>
        </a:p>
      </dgm:t>
    </dgm:pt>
    <dgm:pt modelId="{5C5AC9D7-E298-4896-B89D-C107DC0B5E94}" type="pres">
      <dgm:prSet presAssocID="{F78080A4-4D5F-4FCD-BEC3-EE76FEE069EB}" presName="horzTwo" presStyleCnt="0"/>
      <dgm:spPr/>
      <dgm:t>
        <a:bodyPr/>
        <a:lstStyle/>
        <a:p>
          <a:endParaRPr lang="en-US"/>
        </a:p>
      </dgm:t>
    </dgm:pt>
    <dgm:pt modelId="{67348CCA-52AD-4499-9E52-CF822B0870FF}" type="pres">
      <dgm:prSet presAssocID="{12A55336-CECB-4B5F-A445-F0D34C271A93}" presName="vertThree" presStyleCnt="0"/>
      <dgm:spPr/>
      <dgm:t>
        <a:bodyPr/>
        <a:lstStyle/>
        <a:p>
          <a:endParaRPr lang="en-US"/>
        </a:p>
      </dgm:t>
    </dgm:pt>
    <dgm:pt modelId="{AAEE20F4-2EF3-43AE-AAD6-FE7265DC6727}" type="pres">
      <dgm:prSet presAssocID="{12A55336-CECB-4B5F-A445-F0D34C271A93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1EAA59-F32F-4C2D-80C5-77F9C720265B}" type="pres">
      <dgm:prSet presAssocID="{12A55336-CECB-4B5F-A445-F0D34C271A93}" presName="horzThree" presStyleCnt="0"/>
      <dgm:spPr/>
      <dgm:t>
        <a:bodyPr/>
        <a:lstStyle/>
        <a:p>
          <a:endParaRPr lang="en-US"/>
        </a:p>
      </dgm:t>
    </dgm:pt>
  </dgm:ptLst>
  <dgm:cxnLst>
    <dgm:cxn modelId="{55423EC7-1779-4008-A351-413B6118F8E5}" type="presOf" srcId="{7E8DCF6F-A0E3-4CC9-9184-C97D9BB67A18}" destId="{91F06055-4C34-4971-9366-379D91FC190E}" srcOrd="0" destOrd="0" presId="urn:microsoft.com/office/officeart/2005/8/layout/architecture"/>
    <dgm:cxn modelId="{B7FE0D10-699C-403B-AC49-7E339ADFFAA4}" type="presOf" srcId="{B4994E96-F8AF-4494-A947-6729D07EDD85}" destId="{32AE2B76-68A9-4275-9174-71EBE0964F61}" srcOrd="0" destOrd="0" presId="urn:microsoft.com/office/officeart/2005/8/layout/architecture"/>
    <dgm:cxn modelId="{DB2EE8C7-C6EF-42C8-A818-74D7E8B725E9}" srcId="{7E8DCF6F-A0E3-4CC9-9184-C97D9BB67A18}" destId="{F78080A4-4D5F-4FCD-BEC3-EE76FEE069EB}" srcOrd="1" destOrd="0" parTransId="{4F700AE5-46B3-4818-AAA7-B715A724882A}" sibTransId="{45927CF9-ACD0-4244-B215-28B5C282AAD9}"/>
    <dgm:cxn modelId="{855AEFFF-F212-4FA4-90A5-16D1812B24E0}" srcId="{7E152489-0BF7-497C-ACCE-0698DA8C4C11}" destId="{1C1EA613-D047-4F72-9683-A58640F3ED19}" srcOrd="0" destOrd="0" parTransId="{3A2AA52A-2A96-406E-A69B-BC58EF3245AF}" sibTransId="{3ED04E12-268B-4F46-A3FE-13993014A26C}"/>
    <dgm:cxn modelId="{58A87B00-7138-48F5-868F-8619420E5AB4}" type="presOf" srcId="{F78080A4-4D5F-4FCD-BEC3-EE76FEE069EB}" destId="{93D842C0-B547-46A2-A546-DA572D3DB53C}" srcOrd="0" destOrd="0" presId="urn:microsoft.com/office/officeart/2005/8/layout/architecture"/>
    <dgm:cxn modelId="{5687E16C-443D-460B-BE1D-4971A9A02C9E}" srcId="{7E8DCF6F-A0E3-4CC9-9184-C97D9BB67A18}" destId="{7E152489-0BF7-497C-ACCE-0698DA8C4C11}" srcOrd="0" destOrd="0" parTransId="{A886EA8F-DDF4-4B75-AC84-DDD2EA934F48}" sibTransId="{2DE9DB8B-F2AA-4122-B13A-B4C575094741}"/>
    <dgm:cxn modelId="{5B676D59-E70C-4C91-8D77-E12883D32198}" srcId="{F78080A4-4D5F-4FCD-BEC3-EE76FEE069EB}" destId="{12A55336-CECB-4B5F-A445-F0D34C271A93}" srcOrd="0" destOrd="0" parTransId="{7F79B29F-E892-43E5-A50D-E0E3E977F485}" sibTransId="{F5EB4B1E-7FA1-4395-8CF5-8D2853D9D97B}"/>
    <dgm:cxn modelId="{94365DC2-8647-4112-A48A-E74FFCE71C61}" type="presOf" srcId="{1C1EA613-D047-4F72-9683-A58640F3ED19}" destId="{C9330CA9-32EB-4745-AA54-F5AB658BF78C}" srcOrd="0" destOrd="0" presId="urn:microsoft.com/office/officeart/2005/8/layout/architecture"/>
    <dgm:cxn modelId="{43EFC75F-6ADB-4830-8E19-A8C137BBD77E}" type="presOf" srcId="{12A55336-CECB-4B5F-A445-F0D34C271A93}" destId="{AAEE20F4-2EF3-43AE-AAD6-FE7265DC6727}" srcOrd="0" destOrd="0" presId="urn:microsoft.com/office/officeart/2005/8/layout/architecture"/>
    <dgm:cxn modelId="{C0515E66-FC40-4DF7-B5C5-A9BB4D1059CD}" srcId="{B4994E96-F8AF-4494-A947-6729D07EDD85}" destId="{7E8DCF6F-A0E3-4CC9-9184-C97D9BB67A18}" srcOrd="0" destOrd="0" parTransId="{96ED7253-B92A-4874-B195-2DAA7400FCB4}" sibTransId="{9FDBA632-C4B5-49C9-8344-F73A7E82E6BE}"/>
    <dgm:cxn modelId="{AA91FDD1-32E4-4BBB-87AF-BBF0260496EF}" type="presOf" srcId="{7E152489-0BF7-497C-ACCE-0698DA8C4C11}" destId="{3D5B4647-4D85-4DB3-A82A-4AF6ED05B740}" srcOrd="0" destOrd="0" presId="urn:microsoft.com/office/officeart/2005/8/layout/architecture"/>
    <dgm:cxn modelId="{13730880-0BB5-41C6-967D-F0CCB7C61911}" type="presParOf" srcId="{32AE2B76-68A9-4275-9174-71EBE0964F61}" destId="{FD1FABE8-158A-4680-AE71-BBA6152AD18A}" srcOrd="0" destOrd="0" presId="urn:microsoft.com/office/officeart/2005/8/layout/architecture"/>
    <dgm:cxn modelId="{CB8156EE-5AD9-4C96-9E6F-C341E5FE7315}" type="presParOf" srcId="{FD1FABE8-158A-4680-AE71-BBA6152AD18A}" destId="{91F06055-4C34-4971-9366-379D91FC190E}" srcOrd="0" destOrd="0" presId="urn:microsoft.com/office/officeart/2005/8/layout/architecture"/>
    <dgm:cxn modelId="{746100FE-95A4-4B84-8340-8A702D7EFB0A}" type="presParOf" srcId="{FD1FABE8-158A-4680-AE71-BBA6152AD18A}" destId="{92F65C22-7991-4F2A-B22B-4157661EED7D}" srcOrd="1" destOrd="0" presId="urn:microsoft.com/office/officeart/2005/8/layout/architecture"/>
    <dgm:cxn modelId="{96A62AEF-0A6E-495A-AD8C-879ABD7EC908}" type="presParOf" srcId="{FD1FABE8-158A-4680-AE71-BBA6152AD18A}" destId="{F22CEB4A-E32B-4DE8-B19F-89E80075364C}" srcOrd="2" destOrd="0" presId="urn:microsoft.com/office/officeart/2005/8/layout/architecture"/>
    <dgm:cxn modelId="{FD6D77E0-A98F-49AC-8B9C-F163057A9C7A}" type="presParOf" srcId="{F22CEB4A-E32B-4DE8-B19F-89E80075364C}" destId="{5F631D91-F19B-4350-8CCA-7EBC9DBFD53E}" srcOrd="0" destOrd="0" presId="urn:microsoft.com/office/officeart/2005/8/layout/architecture"/>
    <dgm:cxn modelId="{2510AB75-78EC-4EE8-8EE7-8257EBD5D0F3}" type="presParOf" srcId="{5F631D91-F19B-4350-8CCA-7EBC9DBFD53E}" destId="{3D5B4647-4D85-4DB3-A82A-4AF6ED05B740}" srcOrd="0" destOrd="0" presId="urn:microsoft.com/office/officeart/2005/8/layout/architecture"/>
    <dgm:cxn modelId="{30799747-328B-4E34-80EF-7530F810DA36}" type="presParOf" srcId="{5F631D91-F19B-4350-8CCA-7EBC9DBFD53E}" destId="{6C32331C-6606-4766-ADF4-84F86C797A2F}" srcOrd="1" destOrd="0" presId="urn:microsoft.com/office/officeart/2005/8/layout/architecture"/>
    <dgm:cxn modelId="{F630C63C-29CC-4AC4-8471-D508304A622C}" type="presParOf" srcId="{5F631D91-F19B-4350-8CCA-7EBC9DBFD53E}" destId="{780B97D3-96C2-4A04-A561-BB0D991DFB55}" srcOrd="2" destOrd="0" presId="urn:microsoft.com/office/officeart/2005/8/layout/architecture"/>
    <dgm:cxn modelId="{684345C5-6C5F-411A-BF45-87B706D5AB08}" type="presParOf" srcId="{780B97D3-96C2-4A04-A561-BB0D991DFB55}" destId="{AC20F211-2934-4DB9-890C-99A7B164F54E}" srcOrd="0" destOrd="0" presId="urn:microsoft.com/office/officeart/2005/8/layout/architecture"/>
    <dgm:cxn modelId="{E7888BBE-8967-4ED1-8F19-7CB622DE4ACC}" type="presParOf" srcId="{AC20F211-2934-4DB9-890C-99A7B164F54E}" destId="{C9330CA9-32EB-4745-AA54-F5AB658BF78C}" srcOrd="0" destOrd="0" presId="urn:microsoft.com/office/officeart/2005/8/layout/architecture"/>
    <dgm:cxn modelId="{398C76C8-FF8A-4FA4-86C7-BC6FF2034F2E}" type="presParOf" srcId="{AC20F211-2934-4DB9-890C-99A7B164F54E}" destId="{C3985C0D-5219-457E-AF94-996A144E92DE}" srcOrd="1" destOrd="0" presId="urn:microsoft.com/office/officeart/2005/8/layout/architecture"/>
    <dgm:cxn modelId="{510317E5-0229-4664-A30B-433B2A302B42}" type="presParOf" srcId="{F22CEB4A-E32B-4DE8-B19F-89E80075364C}" destId="{8ADDEE9B-599E-428E-B94F-BE6AB3102151}" srcOrd="1" destOrd="0" presId="urn:microsoft.com/office/officeart/2005/8/layout/architecture"/>
    <dgm:cxn modelId="{A462AA5B-F4F1-4F2E-930D-C8216EC32C96}" type="presParOf" srcId="{F22CEB4A-E32B-4DE8-B19F-89E80075364C}" destId="{5381C325-0D58-47E0-B86D-AD347FC7E719}" srcOrd="2" destOrd="0" presId="urn:microsoft.com/office/officeart/2005/8/layout/architecture"/>
    <dgm:cxn modelId="{66FEEC48-601F-453D-977D-AADC89D4E937}" type="presParOf" srcId="{5381C325-0D58-47E0-B86D-AD347FC7E719}" destId="{93D842C0-B547-46A2-A546-DA572D3DB53C}" srcOrd="0" destOrd="0" presId="urn:microsoft.com/office/officeart/2005/8/layout/architecture"/>
    <dgm:cxn modelId="{C5E8CBD6-F0E9-4938-A0D2-895656AFCF7C}" type="presParOf" srcId="{5381C325-0D58-47E0-B86D-AD347FC7E719}" destId="{F5D21513-B36B-45E2-A4D9-193283C5206F}" srcOrd="1" destOrd="0" presId="urn:microsoft.com/office/officeart/2005/8/layout/architecture"/>
    <dgm:cxn modelId="{C683720E-CBA4-431D-BB21-B7969E69C4B1}" type="presParOf" srcId="{5381C325-0D58-47E0-B86D-AD347FC7E719}" destId="{5C5AC9D7-E298-4896-B89D-C107DC0B5E94}" srcOrd="2" destOrd="0" presId="urn:microsoft.com/office/officeart/2005/8/layout/architecture"/>
    <dgm:cxn modelId="{DBA74E8A-5861-4BC5-87F2-6F93BBB4FD5A}" type="presParOf" srcId="{5C5AC9D7-E298-4896-B89D-C107DC0B5E94}" destId="{67348CCA-52AD-4499-9E52-CF822B0870FF}" srcOrd="0" destOrd="0" presId="urn:microsoft.com/office/officeart/2005/8/layout/architecture"/>
    <dgm:cxn modelId="{8F5D364E-F497-4471-847F-E1669CE16B1A}" type="presParOf" srcId="{67348CCA-52AD-4499-9E52-CF822B0870FF}" destId="{AAEE20F4-2EF3-43AE-AAD6-FE7265DC6727}" srcOrd="0" destOrd="0" presId="urn:microsoft.com/office/officeart/2005/8/layout/architecture"/>
    <dgm:cxn modelId="{F6338910-5EA6-4BEA-BA84-76DAAEE10CD1}" type="presParOf" srcId="{67348CCA-52AD-4499-9E52-CF822B0870FF}" destId="{741EAA59-F32F-4C2D-80C5-77F9C720265B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9BF5B1-58AB-43A3-AAD6-C0A981534C0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DCE70-6E3E-44AA-BB5A-7CCCB0DF5372}">
      <dgm:prSet phldrT="[Text]"/>
      <dgm:spPr/>
      <dgm:t>
        <a:bodyPr/>
        <a:lstStyle/>
        <a:p>
          <a:r>
            <a:rPr lang="en-US" dirty="0" smtClean="0"/>
            <a:t>Company</a:t>
          </a:r>
          <a:endParaRPr lang="en-US" dirty="0"/>
        </a:p>
      </dgm:t>
    </dgm:pt>
    <dgm:pt modelId="{972F839B-A2F3-43F3-9688-7C5A537F62AA}" type="parTrans" cxnId="{EEB4348C-383C-4CC8-B2D5-746575F07344}">
      <dgm:prSet/>
      <dgm:spPr/>
      <dgm:t>
        <a:bodyPr/>
        <a:lstStyle/>
        <a:p>
          <a:endParaRPr lang="en-US"/>
        </a:p>
      </dgm:t>
    </dgm:pt>
    <dgm:pt modelId="{2616013B-1673-4A3A-A55F-E8B4F11F3A5B}" type="sibTrans" cxnId="{EEB4348C-383C-4CC8-B2D5-746575F07344}">
      <dgm:prSet/>
      <dgm:spPr/>
      <dgm:t>
        <a:bodyPr/>
        <a:lstStyle/>
        <a:p>
          <a:endParaRPr lang="en-US"/>
        </a:p>
      </dgm:t>
    </dgm:pt>
    <dgm:pt modelId="{6405E911-B68E-43C7-8D21-2489D7991375}">
      <dgm:prSet phldrT="[Text]"/>
      <dgm:spPr/>
      <dgm:t>
        <a:bodyPr/>
        <a:lstStyle/>
        <a:p>
          <a:r>
            <a:rPr lang="en-US" dirty="0" smtClean="0"/>
            <a:t>Profit &lt;1 cr.</a:t>
          </a:r>
          <a:endParaRPr lang="en-US" dirty="0"/>
        </a:p>
      </dgm:t>
    </dgm:pt>
    <dgm:pt modelId="{7F34C3B1-CE4C-48F8-9AB2-F0F54BD291A4}" type="parTrans" cxnId="{03C8AD0B-2A26-4B3C-8206-9DDACCDB1323}">
      <dgm:prSet/>
      <dgm:spPr/>
      <dgm:t>
        <a:bodyPr/>
        <a:lstStyle/>
        <a:p>
          <a:endParaRPr lang="en-US"/>
        </a:p>
      </dgm:t>
    </dgm:pt>
    <dgm:pt modelId="{F0D5F13B-69BA-47C1-99AD-C67F65A892CD}" type="sibTrans" cxnId="{03C8AD0B-2A26-4B3C-8206-9DDACCDB1323}">
      <dgm:prSet/>
      <dgm:spPr/>
      <dgm:t>
        <a:bodyPr/>
        <a:lstStyle/>
        <a:p>
          <a:endParaRPr lang="en-US"/>
        </a:p>
      </dgm:t>
    </dgm:pt>
    <dgm:pt modelId="{BE5EB6A6-5D4F-44B0-BE59-E7532B1BB9DD}">
      <dgm:prSet phldrT="[Text]"/>
      <dgm:spPr/>
      <dgm:t>
        <a:bodyPr/>
        <a:lstStyle/>
        <a:p>
          <a:r>
            <a:rPr lang="en-US" dirty="0" smtClean="0"/>
            <a:t>Profit &gt;500 cr.</a:t>
          </a:r>
          <a:endParaRPr lang="en-US" dirty="0"/>
        </a:p>
      </dgm:t>
    </dgm:pt>
    <dgm:pt modelId="{8D5E8659-45C7-410B-9296-7E3AE9807007}" type="parTrans" cxnId="{A0B3AF77-9B1A-43F6-90F7-98C47C4916D3}">
      <dgm:prSet/>
      <dgm:spPr/>
      <dgm:t>
        <a:bodyPr/>
        <a:lstStyle/>
        <a:p>
          <a:endParaRPr lang="en-US"/>
        </a:p>
      </dgm:t>
    </dgm:pt>
    <dgm:pt modelId="{87D26A31-286E-4759-AE6B-DA9352E119AF}" type="sibTrans" cxnId="{A0B3AF77-9B1A-43F6-90F7-98C47C4916D3}">
      <dgm:prSet/>
      <dgm:spPr/>
      <dgm:t>
        <a:bodyPr/>
        <a:lstStyle/>
        <a:p>
          <a:endParaRPr lang="en-US"/>
        </a:p>
      </dgm:t>
    </dgm:pt>
    <dgm:pt modelId="{EFC3BD6C-2890-430F-A0FF-8FF53D02A839}">
      <dgm:prSet phldrT="[Text]"/>
      <dgm:spPr/>
      <dgm:t>
        <a:bodyPr/>
        <a:lstStyle/>
        <a:p>
          <a:r>
            <a:rPr lang="en-US" dirty="0" smtClean="0"/>
            <a:t>Effective Tax?</a:t>
          </a:r>
          <a:endParaRPr lang="en-US" dirty="0"/>
        </a:p>
      </dgm:t>
    </dgm:pt>
    <dgm:pt modelId="{7557DE0E-AB27-4E26-BE4C-66E0B334997F}" type="parTrans" cxnId="{15ACB011-6B84-43CC-AFEA-41A63A102812}">
      <dgm:prSet/>
      <dgm:spPr/>
      <dgm:t>
        <a:bodyPr/>
        <a:lstStyle/>
        <a:p>
          <a:endParaRPr lang="en-US"/>
        </a:p>
      </dgm:t>
    </dgm:pt>
    <dgm:pt modelId="{E33C6AF2-CAAE-4008-A415-177F963F0323}" type="sibTrans" cxnId="{15ACB011-6B84-43CC-AFEA-41A63A102812}">
      <dgm:prSet/>
      <dgm:spPr/>
      <dgm:t>
        <a:bodyPr/>
        <a:lstStyle/>
        <a:p>
          <a:endParaRPr lang="en-US"/>
        </a:p>
      </dgm:t>
    </dgm:pt>
    <dgm:pt modelId="{31C103EA-1582-42B8-B3FE-5C907109EAF6}">
      <dgm:prSet phldrT="[Text]"/>
      <dgm:spPr/>
      <dgm:t>
        <a:bodyPr/>
        <a:lstStyle/>
        <a:p>
          <a:r>
            <a:rPr lang="en-US" dirty="0" smtClean="0"/>
            <a:t>30.26%</a:t>
          </a:r>
          <a:endParaRPr lang="en-US" dirty="0"/>
        </a:p>
      </dgm:t>
    </dgm:pt>
    <dgm:pt modelId="{D8515A5C-EB0C-4E24-8A51-90FFBD05EDD5}" type="parTrans" cxnId="{0712A81B-6B79-482F-82D9-2D9942B0134D}">
      <dgm:prSet/>
      <dgm:spPr/>
      <dgm:t>
        <a:bodyPr/>
        <a:lstStyle/>
        <a:p>
          <a:endParaRPr lang="en-US"/>
        </a:p>
      </dgm:t>
    </dgm:pt>
    <dgm:pt modelId="{08B920B3-85A4-4ADF-9934-2C709D0405C1}" type="sibTrans" cxnId="{0712A81B-6B79-482F-82D9-2D9942B0134D}">
      <dgm:prSet/>
      <dgm:spPr/>
      <dgm:t>
        <a:bodyPr/>
        <a:lstStyle/>
        <a:p>
          <a:endParaRPr lang="en-US"/>
        </a:p>
      </dgm:t>
    </dgm:pt>
    <dgm:pt modelId="{11CFB34D-815B-43A6-9D89-BB043681CBF4}">
      <dgm:prSet phldrT="[Text]"/>
      <dgm:spPr/>
      <dgm:t>
        <a:bodyPr/>
        <a:lstStyle/>
        <a:p>
          <a:r>
            <a:rPr lang="en-US" dirty="0" smtClean="0"/>
            <a:t>25.29%</a:t>
          </a:r>
          <a:endParaRPr lang="en-US" dirty="0"/>
        </a:p>
      </dgm:t>
    </dgm:pt>
    <dgm:pt modelId="{8DEB161A-79F1-4B1D-9AA3-B950537F586D}" type="parTrans" cxnId="{4D448ADC-04AA-4810-A5BB-2D4E75454089}">
      <dgm:prSet/>
      <dgm:spPr/>
      <dgm:t>
        <a:bodyPr/>
        <a:lstStyle/>
        <a:p>
          <a:endParaRPr lang="en-US"/>
        </a:p>
      </dgm:t>
    </dgm:pt>
    <dgm:pt modelId="{12140A18-D6B2-4CDA-849A-AE8522357862}" type="sibTrans" cxnId="{4D448ADC-04AA-4810-A5BB-2D4E75454089}">
      <dgm:prSet/>
      <dgm:spPr/>
      <dgm:t>
        <a:bodyPr/>
        <a:lstStyle/>
        <a:p>
          <a:endParaRPr lang="en-US"/>
        </a:p>
      </dgm:t>
    </dgm:pt>
    <dgm:pt modelId="{28D1E4B0-9F60-4FBE-9279-B2250A3B1490}" type="pres">
      <dgm:prSet presAssocID="{8C9BF5B1-58AB-43A3-AAD6-C0A981534C0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6A234C-4E2E-4514-B94A-F5E9FCE5F006}" type="pres">
      <dgm:prSet presAssocID="{14ADCE70-6E3E-44AA-BB5A-7CCCB0DF5372}" presName="compNode" presStyleCnt="0"/>
      <dgm:spPr/>
    </dgm:pt>
    <dgm:pt modelId="{FE42A509-E9A1-4713-9914-E793601CBA99}" type="pres">
      <dgm:prSet presAssocID="{14ADCE70-6E3E-44AA-BB5A-7CCCB0DF5372}" presName="aNode" presStyleLbl="bgShp" presStyleIdx="0" presStyleCnt="2"/>
      <dgm:spPr/>
      <dgm:t>
        <a:bodyPr/>
        <a:lstStyle/>
        <a:p>
          <a:endParaRPr lang="en-US"/>
        </a:p>
      </dgm:t>
    </dgm:pt>
    <dgm:pt modelId="{E410B1D6-666F-41C0-BB17-2D5C2DA08821}" type="pres">
      <dgm:prSet presAssocID="{14ADCE70-6E3E-44AA-BB5A-7CCCB0DF5372}" presName="textNode" presStyleLbl="bgShp" presStyleIdx="0" presStyleCnt="2"/>
      <dgm:spPr/>
      <dgm:t>
        <a:bodyPr/>
        <a:lstStyle/>
        <a:p>
          <a:endParaRPr lang="en-US"/>
        </a:p>
      </dgm:t>
    </dgm:pt>
    <dgm:pt modelId="{74C64D8C-2259-4F36-A2AB-1F65FB6BBFCD}" type="pres">
      <dgm:prSet presAssocID="{14ADCE70-6E3E-44AA-BB5A-7CCCB0DF5372}" presName="compChildNode" presStyleCnt="0"/>
      <dgm:spPr/>
    </dgm:pt>
    <dgm:pt modelId="{10451E7E-3F63-4615-A45A-034E7F50D025}" type="pres">
      <dgm:prSet presAssocID="{14ADCE70-6E3E-44AA-BB5A-7CCCB0DF5372}" presName="theInnerList" presStyleCnt="0"/>
      <dgm:spPr/>
    </dgm:pt>
    <dgm:pt modelId="{0C09E7CE-CEAA-4154-ACDF-4A3DED217EDD}" type="pres">
      <dgm:prSet presAssocID="{6405E911-B68E-43C7-8D21-2489D7991375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F9FBB-EF15-47E4-B6F7-E08FCD87A648}" type="pres">
      <dgm:prSet presAssocID="{6405E911-B68E-43C7-8D21-2489D7991375}" presName="aSpace2" presStyleCnt="0"/>
      <dgm:spPr/>
    </dgm:pt>
    <dgm:pt modelId="{E52F66D1-1941-420C-90C3-36190A42F55C}" type="pres">
      <dgm:prSet presAssocID="{BE5EB6A6-5D4F-44B0-BE59-E7532B1BB9DD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1E950B-7AEA-4C04-B92E-8CE47087BF89}" type="pres">
      <dgm:prSet presAssocID="{14ADCE70-6E3E-44AA-BB5A-7CCCB0DF5372}" presName="aSpace" presStyleCnt="0"/>
      <dgm:spPr/>
    </dgm:pt>
    <dgm:pt modelId="{BF85889D-48C3-41C0-BE9E-26390A74591F}" type="pres">
      <dgm:prSet presAssocID="{EFC3BD6C-2890-430F-A0FF-8FF53D02A839}" presName="compNode" presStyleCnt="0"/>
      <dgm:spPr/>
    </dgm:pt>
    <dgm:pt modelId="{B61D9F92-DDF4-429F-87AA-5044DEACF09A}" type="pres">
      <dgm:prSet presAssocID="{EFC3BD6C-2890-430F-A0FF-8FF53D02A839}" presName="aNode" presStyleLbl="bgShp" presStyleIdx="1" presStyleCnt="2"/>
      <dgm:spPr/>
      <dgm:t>
        <a:bodyPr/>
        <a:lstStyle/>
        <a:p>
          <a:endParaRPr lang="en-US"/>
        </a:p>
      </dgm:t>
    </dgm:pt>
    <dgm:pt modelId="{0793A86D-D8AE-4FD9-AD29-AAE54572A4C5}" type="pres">
      <dgm:prSet presAssocID="{EFC3BD6C-2890-430F-A0FF-8FF53D02A839}" presName="textNode" presStyleLbl="bgShp" presStyleIdx="1" presStyleCnt="2"/>
      <dgm:spPr/>
      <dgm:t>
        <a:bodyPr/>
        <a:lstStyle/>
        <a:p>
          <a:endParaRPr lang="en-US"/>
        </a:p>
      </dgm:t>
    </dgm:pt>
    <dgm:pt modelId="{A1580C86-B403-42D2-9D34-0F989136FBDB}" type="pres">
      <dgm:prSet presAssocID="{EFC3BD6C-2890-430F-A0FF-8FF53D02A839}" presName="compChildNode" presStyleCnt="0"/>
      <dgm:spPr/>
    </dgm:pt>
    <dgm:pt modelId="{C55B355A-DAEC-493A-9DC0-29D3E5A65AF2}" type="pres">
      <dgm:prSet presAssocID="{EFC3BD6C-2890-430F-A0FF-8FF53D02A839}" presName="theInnerList" presStyleCnt="0"/>
      <dgm:spPr/>
    </dgm:pt>
    <dgm:pt modelId="{3161097C-B36F-437D-93F6-B72A1173582B}" type="pres">
      <dgm:prSet presAssocID="{31C103EA-1582-42B8-B3FE-5C907109EAF6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9F22F-EFD3-49A2-B351-43E447D5FD03}" type="pres">
      <dgm:prSet presAssocID="{31C103EA-1582-42B8-B3FE-5C907109EAF6}" presName="aSpace2" presStyleCnt="0"/>
      <dgm:spPr/>
    </dgm:pt>
    <dgm:pt modelId="{5C12DE39-0E7E-4C2E-A393-7CC37B3A8292}" type="pres">
      <dgm:prSet presAssocID="{11CFB34D-815B-43A6-9D89-BB043681CBF4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92CF30-5D86-4958-B767-620F9E192D5D}" type="presOf" srcId="{BE5EB6A6-5D4F-44B0-BE59-E7532B1BB9DD}" destId="{E52F66D1-1941-420C-90C3-36190A42F55C}" srcOrd="0" destOrd="0" presId="urn:microsoft.com/office/officeart/2005/8/layout/lProcess2"/>
    <dgm:cxn modelId="{66548E4F-663B-4095-B66E-CC6FC865863B}" type="presOf" srcId="{31C103EA-1582-42B8-B3FE-5C907109EAF6}" destId="{3161097C-B36F-437D-93F6-B72A1173582B}" srcOrd="0" destOrd="0" presId="urn:microsoft.com/office/officeart/2005/8/layout/lProcess2"/>
    <dgm:cxn modelId="{EDC32476-F06B-4401-8430-55753A86C7B0}" type="presOf" srcId="{8C9BF5B1-58AB-43A3-AAD6-C0A981534C04}" destId="{28D1E4B0-9F60-4FBE-9279-B2250A3B1490}" srcOrd="0" destOrd="0" presId="urn:microsoft.com/office/officeart/2005/8/layout/lProcess2"/>
    <dgm:cxn modelId="{67D3BD3F-452F-4626-91B1-97A643031502}" type="presOf" srcId="{6405E911-B68E-43C7-8D21-2489D7991375}" destId="{0C09E7CE-CEAA-4154-ACDF-4A3DED217EDD}" srcOrd="0" destOrd="0" presId="urn:microsoft.com/office/officeart/2005/8/layout/lProcess2"/>
    <dgm:cxn modelId="{0712A81B-6B79-482F-82D9-2D9942B0134D}" srcId="{EFC3BD6C-2890-430F-A0FF-8FF53D02A839}" destId="{31C103EA-1582-42B8-B3FE-5C907109EAF6}" srcOrd="0" destOrd="0" parTransId="{D8515A5C-EB0C-4E24-8A51-90FFBD05EDD5}" sibTransId="{08B920B3-85A4-4ADF-9934-2C709D0405C1}"/>
    <dgm:cxn modelId="{03C8AD0B-2A26-4B3C-8206-9DDACCDB1323}" srcId="{14ADCE70-6E3E-44AA-BB5A-7CCCB0DF5372}" destId="{6405E911-B68E-43C7-8D21-2489D7991375}" srcOrd="0" destOrd="0" parTransId="{7F34C3B1-CE4C-48F8-9AB2-F0F54BD291A4}" sibTransId="{F0D5F13B-69BA-47C1-99AD-C67F65A892CD}"/>
    <dgm:cxn modelId="{15ACB011-6B84-43CC-AFEA-41A63A102812}" srcId="{8C9BF5B1-58AB-43A3-AAD6-C0A981534C04}" destId="{EFC3BD6C-2890-430F-A0FF-8FF53D02A839}" srcOrd="1" destOrd="0" parTransId="{7557DE0E-AB27-4E26-BE4C-66E0B334997F}" sibTransId="{E33C6AF2-CAAE-4008-A415-177F963F0323}"/>
    <dgm:cxn modelId="{EEB4348C-383C-4CC8-B2D5-746575F07344}" srcId="{8C9BF5B1-58AB-43A3-AAD6-C0A981534C04}" destId="{14ADCE70-6E3E-44AA-BB5A-7CCCB0DF5372}" srcOrd="0" destOrd="0" parTransId="{972F839B-A2F3-43F3-9688-7C5A537F62AA}" sibTransId="{2616013B-1673-4A3A-A55F-E8B4F11F3A5B}"/>
    <dgm:cxn modelId="{A0B3AF77-9B1A-43F6-90F7-98C47C4916D3}" srcId="{14ADCE70-6E3E-44AA-BB5A-7CCCB0DF5372}" destId="{BE5EB6A6-5D4F-44B0-BE59-E7532B1BB9DD}" srcOrd="1" destOrd="0" parTransId="{8D5E8659-45C7-410B-9296-7E3AE9807007}" sibTransId="{87D26A31-286E-4759-AE6B-DA9352E119AF}"/>
    <dgm:cxn modelId="{ED2800FD-0F76-4C8E-9B23-DFDED8F0F423}" type="presOf" srcId="{14ADCE70-6E3E-44AA-BB5A-7CCCB0DF5372}" destId="{FE42A509-E9A1-4713-9914-E793601CBA99}" srcOrd="0" destOrd="0" presId="urn:microsoft.com/office/officeart/2005/8/layout/lProcess2"/>
    <dgm:cxn modelId="{E128C427-0F19-42F0-A5E3-5A78C11EE813}" type="presOf" srcId="{11CFB34D-815B-43A6-9D89-BB043681CBF4}" destId="{5C12DE39-0E7E-4C2E-A393-7CC37B3A8292}" srcOrd="0" destOrd="0" presId="urn:microsoft.com/office/officeart/2005/8/layout/lProcess2"/>
    <dgm:cxn modelId="{4D448ADC-04AA-4810-A5BB-2D4E75454089}" srcId="{EFC3BD6C-2890-430F-A0FF-8FF53D02A839}" destId="{11CFB34D-815B-43A6-9D89-BB043681CBF4}" srcOrd="1" destOrd="0" parTransId="{8DEB161A-79F1-4B1D-9AA3-B950537F586D}" sibTransId="{12140A18-D6B2-4CDA-849A-AE8522357862}"/>
    <dgm:cxn modelId="{A5E37904-CBAB-42E0-8483-BE6E1FFECB94}" type="presOf" srcId="{EFC3BD6C-2890-430F-A0FF-8FF53D02A839}" destId="{0793A86D-D8AE-4FD9-AD29-AAE54572A4C5}" srcOrd="1" destOrd="0" presId="urn:microsoft.com/office/officeart/2005/8/layout/lProcess2"/>
    <dgm:cxn modelId="{2DCD405F-8A76-4742-84D1-9257967CB307}" type="presOf" srcId="{EFC3BD6C-2890-430F-A0FF-8FF53D02A839}" destId="{B61D9F92-DDF4-429F-87AA-5044DEACF09A}" srcOrd="0" destOrd="0" presId="urn:microsoft.com/office/officeart/2005/8/layout/lProcess2"/>
    <dgm:cxn modelId="{56912F73-CE6A-4331-9226-913C61EF6391}" type="presOf" srcId="{14ADCE70-6E3E-44AA-BB5A-7CCCB0DF5372}" destId="{E410B1D6-666F-41C0-BB17-2D5C2DA08821}" srcOrd="1" destOrd="0" presId="urn:microsoft.com/office/officeart/2005/8/layout/lProcess2"/>
    <dgm:cxn modelId="{F7BA379F-A2BB-485A-A23F-E7A5BAD4CB1B}" type="presParOf" srcId="{28D1E4B0-9F60-4FBE-9279-B2250A3B1490}" destId="{256A234C-4E2E-4514-B94A-F5E9FCE5F006}" srcOrd="0" destOrd="0" presId="urn:microsoft.com/office/officeart/2005/8/layout/lProcess2"/>
    <dgm:cxn modelId="{B3544A63-385D-4DE2-B837-956C8A05ADE4}" type="presParOf" srcId="{256A234C-4E2E-4514-B94A-F5E9FCE5F006}" destId="{FE42A509-E9A1-4713-9914-E793601CBA99}" srcOrd="0" destOrd="0" presId="urn:microsoft.com/office/officeart/2005/8/layout/lProcess2"/>
    <dgm:cxn modelId="{3CAE9D73-3117-4F49-814D-FE6BCBC85342}" type="presParOf" srcId="{256A234C-4E2E-4514-B94A-F5E9FCE5F006}" destId="{E410B1D6-666F-41C0-BB17-2D5C2DA08821}" srcOrd="1" destOrd="0" presId="urn:microsoft.com/office/officeart/2005/8/layout/lProcess2"/>
    <dgm:cxn modelId="{DF292CCC-E5A7-46C4-B7E6-760EB231F3C9}" type="presParOf" srcId="{256A234C-4E2E-4514-B94A-F5E9FCE5F006}" destId="{74C64D8C-2259-4F36-A2AB-1F65FB6BBFCD}" srcOrd="2" destOrd="0" presId="urn:microsoft.com/office/officeart/2005/8/layout/lProcess2"/>
    <dgm:cxn modelId="{303E6BE6-1FDD-4038-8772-88F22011AFE0}" type="presParOf" srcId="{74C64D8C-2259-4F36-A2AB-1F65FB6BBFCD}" destId="{10451E7E-3F63-4615-A45A-034E7F50D025}" srcOrd="0" destOrd="0" presId="urn:microsoft.com/office/officeart/2005/8/layout/lProcess2"/>
    <dgm:cxn modelId="{3196444B-BE82-44DB-832B-0EC795E41BBA}" type="presParOf" srcId="{10451E7E-3F63-4615-A45A-034E7F50D025}" destId="{0C09E7CE-CEAA-4154-ACDF-4A3DED217EDD}" srcOrd="0" destOrd="0" presId="urn:microsoft.com/office/officeart/2005/8/layout/lProcess2"/>
    <dgm:cxn modelId="{A5098746-2AD7-41F7-AD9A-CCA92AE23633}" type="presParOf" srcId="{10451E7E-3F63-4615-A45A-034E7F50D025}" destId="{A86F9FBB-EF15-47E4-B6F7-E08FCD87A648}" srcOrd="1" destOrd="0" presId="urn:microsoft.com/office/officeart/2005/8/layout/lProcess2"/>
    <dgm:cxn modelId="{C085665C-B187-4EDF-9C6A-BC7014F55603}" type="presParOf" srcId="{10451E7E-3F63-4615-A45A-034E7F50D025}" destId="{E52F66D1-1941-420C-90C3-36190A42F55C}" srcOrd="2" destOrd="0" presId="urn:microsoft.com/office/officeart/2005/8/layout/lProcess2"/>
    <dgm:cxn modelId="{A2EB4BC3-34C8-4FF4-AC5D-AFD9A30EF873}" type="presParOf" srcId="{28D1E4B0-9F60-4FBE-9279-B2250A3B1490}" destId="{B91E950B-7AEA-4C04-B92E-8CE47087BF89}" srcOrd="1" destOrd="0" presId="urn:microsoft.com/office/officeart/2005/8/layout/lProcess2"/>
    <dgm:cxn modelId="{D43E29CC-25F0-45AD-934C-A39689F6E00F}" type="presParOf" srcId="{28D1E4B0-9F60-4FBE-9279-B2250A3B1490}" destId="{BF85889D-48C3-41C0-BE9E-26390A74591F}" srcOrd="2" destOrd="0" presId="urn:microsoft.com/office/officeart/2005/8/layout/lProcess2"/>
    <dgm:cxn modelId="{022F6B5D-E951-4ADC-8288-D232E1553681}" type="presParOf" srcId="{BF85889D-48C3-41C0-BE9E-26390A74591F}" destId="{B61D9F92-DDF4-429F-87AA-5044DEACF09A}" srcOrd="0" destOrd="0" presId="urn:microsoft.com/office/officeart/2005/8/layout/lProcess2"/>
    <dgm:cxn modelId="{344A4166-5813-48FB-9427-54CD54CCAB16}" type="presParOf" srcId="{BF85889D-48C3-41C0-BE9E-26390A74591F}" destId="{0793A86D-D8AE-4FD9-AD29-AAE54572A4C5}" srcOrd="1" destOrd="0" presId="urn:microsoft.com/office/officeart/2005/8/layout/lProcess2"/>
    <dgm:cxn modelId="{5C0FF724-993E-4FE9-93B8-74D3499947FD}" type="presParOf" srcId="{BF85889D-48C3-41C0-BE9E-26390A74591F}" destId="{A1580C86-B403-42D2-9D34-0F989136FBDB}" srcOrd="2" destOrd="0" presId="urn:microsoft.com/office/officeart/2005/8/layout/lProcess2"/>
    <dgm:cxn modelId="{1F2BFAC8-1CAA-41D9-B56B-30FD76B59503}" type="presParOf" srcId="{A1580C86-B403-42D2-9D34-0F989136FBDB}" destId="{C55B355A-DAEC-493A-9DC0-29D3E5A65AF2}" srcOrd="0" destOrd="0" presId="urn:microsoft.com/office/officeart/2005/8/layout/lProcess2"/>
    <dgm:cxn modelId="{2E43C15E-1843-4874-8D6F-2325B982D5C7}" type="presParOf" srcId="{C55B355A-DAEC-493A-9DC0-29D3E5A65AF2}" destId="{3161097C-B36F-437D-93F6-B72A1173582B}" srcOrd="0" destOrd="0" presId="urn:microsoft.com/office/officeart/2005/8/layout/lProcess2"/>
    <dgm:cxn modelId="{FB6680DA-39B1-413A-A714-36644AFAA337}" type="presParOf" srcId="{C55B355A-DAEC-493A-9DC0-29D3E5A65AF2}" destId="{C659F22F-EFD3-49A2-B351-43E447D5FD03}" srcOrd="1" destOrd="0" presId="urn:microsoft.com/office/officeart/2005/8/layout/lProcess2"/>
    <dgm:cxn modelId="{0270CAB7-5902-4553-823E-43C78CEFBADD}" type="presParOf" srcId="{C55B355A-DAEC-493A-9DC0-29D3E5A65AF2}" destId="{5C12DE39-0E7E-4C2E-A393-7CC37B3A829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B4F91A9-1B35-4D37-9869-C9B7FA23B8F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B106B4-0060-417D-838F-323BB12E1163}">
      <dgm:prSet/>
      <dgm:spPr/>
      <dgm:t>
        <a:bodyPr/>
        <a:lstStyle/>
        <a:p>
          <a:r>
            <a:rPr lang="en-US" dirty="0" smtClean="0"/>
            <a:t>Because big companies claim larger deduction, exemptions on R&amp;D, Assets etc. 150%</a:t>
          </a:r>
          <a:endParaRPr lang="en-US" dirty="0"/>
        </a:p>
      </dgm:t>
    </dgm:pt>
    <dgm:pt modelId="{D821F7A7-1FA5-4A98-9FF1-E8DB01AE7258}" type="parTrans" cxnId="{EB241F9A-D1F9-4951-B83E-E264F91FC509}">
      <dgm:prSet/>
      <dgm:spPr/>
      <dgm:t>
        <a:bodyPr/>
        <a:lstStyle/>
        <a:p>
          <a:endParaRPr lang="en-US"/>
        </a:p>
      </dgm:t>
    </dgm:pt>
    <dgm:pt modelId="{7BCD9F37-1354-427E-91B0-35E42BB5C564}" type="sibTrans" cxnId="{EB241F9A-D1F9-4951-B83E-E264F91FC509}">
      <dgm:prSet/>
      <dgm:spPr/>
      <dgm:t>
        <a:bodyPr/>
        <a:lstStyle/>
        <a:p>
          <a:endParaRPr lang="en-US"/>
        </a:p>
      </dgm:t>
    </dgm:pt>
    <dgm:pt modelId="{C3383D1B-ACDA-456E-982A-677FE6E7A02F}">
      <dgm:prSet/>
      <dgm:spPr/>
      <dgm:t>
        <a:bodyPr/>
        <a:lstStyle/>
        <a:p>
          <a:r>
            <a:rPr lang="en-US" dirty="0" smtClean="0"/>
            <a:t>1/4/2017..phasing out of exemptions till 2020</a:t>
          </a:r>
          <a:endParaRPr lang="en-US" dirty="0"/>
        </a:p>
      </dgm:t>
    </dgm:pt>
    <dgm:pt modelId="{40C26100-B929-4404-B9FA-63C918609C68}" type="parTrans" cxnId="{D4ECFC73-944D-43DC-83A7-E67472781785}">
      <dgm:prSet/>
      <dgm:spPr/>
      <dgm:t>
        <a:bodyPr/>
        <a:lstStyle/>
        <a:p>
          <a:endParaRPr lang="en-US"/>
        </a:p>
      </dgm:t>
    </dgm:pt>
    <dgm:pt modelId="{AF74BA86-E520-44D9-995A-B8884B7702F3}" type="sibTrans" cxnId="{D4ECFC73-944D-43DC-83A7-E67472781785}">
      <dgm:prSet/>
      <dgm:spPr/>
      <dgm:t>
        <a:bodyPr/>
        <a:lstStyle/>
        <a:p>
          <a:endParaRPr lang="en-US"/>
        </a:p>
      </dgm:t>
    </dgm:pt>
    <dgm:pt modelId="{C2F61AA7-454E-4E7C-AB73-7932C145085D}">
      <dgm:prSet/>
      <dgm:spPr/>
      <dgm:t>
        <a:bodyPr/>
        <a:lstStyle/>
        <a:p>
          <a:r>
            <a:rPr lang="en-US" dirty="0" smtClean="0"/>
            <a:t>Statutory corporation tax will be reduced to 25%</a:t>
          </a:r>
          <a:endParaRPr lang="en-US" dirty="0"/>
        </a:p>
      </dgm:t>
    </dgm:pt>
    <dgm:pt modelId="{65B0D514-B746-462A-A6E4-F495F6FC39D3}" type="parTrans" cxnId="{38FE034C-9FA4-4E44-9228-5ECE5A31177E}">
      <dgm:prSet/>
      <dgm:spPr/>
      <dgm:t>
        <a:bodyPr/>
        <a:lstStyle/>
        <a:p>
          <a:endParaRPr lang="en-US"/>
        </a:p>
      </dgm:t>
    </dgm:pt>
    <dgm:pt modelId="{114E67A9-0D33-4493-A563-FC6207858B24}" type="sibTrans" cxnId="{38FE034C-9FA4-4E44-9228-5ECE5A31177E}">
      <dgm:prSet/>
      <dgm:spPr/>
      <dgm:t>
        <a:bodyPr/>
        <a:lstStyle/>
        <a:p>
          <a:endParaRPr lang="en-US"/>
        </a:p>
      </dgm:t>
    </dgm:pt>
    <dgm:pt modelId="{3A636D0C-5D79-4AA9-81CE-A68BD2038EEB}" type="pres">
      <dgm:prSet presAssocID="{6B4F91A9-1B35-4D37-9869-C9B7FA23B8F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8ADB62-F5C6-4D1C-B5A4-E3A0999F61A6}" type="pres">
      <dgm:prSet presAssocID="{6B4F91A9-1B35-4D37-9869-C9B7FA23B8F6}" presName="dummyMaxCanvas" presStyleCnt="0">
        <dgm:presLayoutVars/>
      </dgm:prSet>
      <dgm:spPr/>
    </dgm:pt>
    <dgm:pt modelId="{3E9ED54E-61AF-4AC5-A849-1A359FFB48BC}" type="pres">
      <dgm:prSet presAssocID="{6B4F91A9-1B35-4D37-9869-C9B7FA23B8F6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FB2D43-90A1-450B-865C-B7BE77C4A80C}" type="pres">
      <dgm:prSet presAssocID="{6B4F91A9-1B35-4D37-9869-C9B7FA23B8F6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41599C-8807-45C5-833C-DE72F9F77626}" type="pres">
      <dgm:prSet presAssocID="{6B4F91A9-1B35-4D37-9869-C9B7FA23B8F6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3BBAAC-701F-45E1-BA35-5B06EEDD1D4E}" type="pres">
      <dgm:prSet presAssocID="{6B4F91A9-1B35-4D37-9869-C9B7FA23B8F6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14F44-1AE5-472C-A382-27D5BBC17E7D}" type="pres">
      <dgm:prSet presAssocID="{6B4F91A9-1B35-4D37-9869-C9B7FA23B8F6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E680A1-6750-4E5B-A9A3-54112A093BB2}" type="pres">
      <dgm:prSet presAssocID="{6B4F91A9-1B35-4D37-9869-C9B7FA23B8F6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6D65E-AD24-4DF8-A345-AC0A27F3DAFB}" type="pres">
      <dgm:prSet presAssocID="{6B4F91A9-1B35-4D37-9869-C9B7FA23B8F6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363BB-DEFC-4211-B990-B23A0B3F0959}" type="pres">
      <dgm:prSet presAssocID="{6B4F91A9-1B35-4D37-9869-C9B7FA23B8F6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8F0A6B-2983-47A7-AB7C-53A6823B8006}" type="presOf" srcId="{C3383D1B-ACDA-456E-982A-677FE6E7A02F}" destId="{03FB2D43-90A1-450B-865C-B7BE77C4A80C}" srcOrd="0" destOrd="0" presId="urn:microsoft.com/office/officeart/2005/8/layout/vProcess5"/>
    <dgm:cxn modelId="{51974D76-D4DF-4FED-9CB3-FAFC1C5BD291}" type="presOf" srcId="{C3383D1B-ACDA-456E-982A-677FE6E7A02F}" destId="{49F6D65E-AD24-4DF8-A345-AC0A27F3DAFB}" srcOrd="1" destOrd="0" presId="urn:microsoft.com/office/officeart/2005/8/layout/vProcess5"/>
    <dgm:cxn modelId="{5B818367-E587-4278-BC6F-D36333C60E22}" type="presOf" srcId="{AF74BA86-E520-44D9-995A-B8884B7702F3}" destId="{46B14F44-1AE5-472C-A382-27D5BBC17E7D}" srcOrd="0" destOrd="0" presId="urn:microsoft.com/office/officeart/2005/8/layout/vProcess5"/>
    <dgm:cxn modelId="{D4ECFC73-944D-43DC-83A7-E67472781785}" srcId="{6B4F91A9-1B35-4D37-9869-C9B7FA23B8F6}" destId="{C3383D1B-ACDA-456E-982A-677FE6E7A02F}" srcOrd="1" destOrd="0" parTransId="{40C26100-B929-4404-B9FA-63C918609C68}" sibTransId="{AF74BA86-E520-44D9-995A-B8884B7702F3}"/>
    <dgm:cxn modelId="{833D8265-27CA-4CBF-8AF4-EDEF065E4B1A}" type="presOf" srcId="{C2F61AA7-454E-4E7C-AB73-7932C145085D}" destId="{A22363BB-DEFC-4211-B990-B23A0B3F0959}" srcOrd="1" destOrd="0" presId="urn:microsoft.com/office/officeart/2005/8/layout/vProcess5"/>
    <dgm:cxn modelId="{0B6055F8-1F3F-4132-8559-F1932C8F6117}" type="presOf" srcId="{6B4F91A9-1B35-4D37-9869-C9B7FA23B8F6}" destId="{3A636D0C-5D79-4AA9-81CE-A68BD2038EEB}" srcOrd="0" destOrd="0" presId="urn:microsoft.com/office/officeart/2005/8/layout/vProcess5"/>
    <dgm:cxn modelId="{EB241F9A-D1F9-4951-B83E-E264F91FC509}" srcId="{6B4F91A9-1B35-4D37-9869-C9B7FA23B8F6}" destId="{C8B106B4-0060-417D-838F-323BB12E1163}" srcOrd="0" destOrd="0" parTransId="{D821F7A7-1FA5-4A98-9FF1-E8DB01AE7258}" sibTransId="{7BCD9F37-1354-427E-91B0-35E42BB5C564}"/>
    <dgm:cxn modelId="{CA47CE3A-12D4-43E1-BC49-902FC28EA0B0}" type="presOf" srcId="{7BCD9F37-1354-427E-91B0-35E42BB5C564}" destId="{5C3BBAAC-701F-45E1-BA35-5B06EEDD1D4E}" srcOrd="0" destOrd="0" presId="urn:microsoft.com/office/officeart/2005/8/layout/vProcess5"/>
    <dgm:cxn modelId="{16168F41-9012-45ED-9115-F7C0695996EC}" type="presOf" srcId="{C8B106B4-0060-417D-838F-323BB12E1163}" destId="{D7E680A1-6750-4E5B-A9A3-54112A093BB2}" srcOrd="1" destOrd="0" presId="urn:microsoft.com/office/officeart/2005/8/layout/vProcess5"/>
    <dgm:cxn modelId="{38FE034C-9FA4-4E44-9228-5ECE5A31177E}" srcId="{6B4F91A9-1B35-4D37-9869-C9B7FA23B8F6}" destId="{C2F61AA7-454E-4E7C-AB73-7932C145085D}" srcOrd="2" destOrd="0" parTransId="{65B0D514-B746-462A-A6E4-F495F6FC39D3}" sibTransId="{114E67A9-0D33-4493-A563-FC6207858B24}"/>
    <dgm:cxn modelId="{C126B2C2-9CC6-48EB-BBAC-BEDC4F1F0318}" type="presOf" srcId="{C2F61AA7-454E-4E7C-AB73-7932C145085D}" destId="{DD41599C-8807-45C5-833C-DE72F9F77626}" srcOrd="0" destOrd="0" presId="urn:microsoft.com/office/officeart/2005/8/layout/vProcess5"/>
    <dgm:cxn modelId="{1044ED19-11DA-48F6-8C85-0530FF00781D}" type="presOf" srcId="{C8B106B4-0060-417D-838F-323BB12E1163}" destId="{3E9ED54E-61AF-4AC5-A849-1A359FFB48BC}" srcOrd="0" destOrd="0" presId="urn:microsoft.com/office/officeart/2005/8/layout/vProcess5"/>
    <dgm:cxn modelId="{ABCBD338-F9D5-428A-91B3-847DC6147DB6}" type="presParOf" srcId="{3A636D0C-5D79-4AA9-81CE-A68BD2038EEB}" destId="{B68ADB62-F5C6-4D1C-B5A4-E3A0999F61A6}" srcOrd="0" destOrd="0" presId="urn:microsoft.com/office/officeart/2005/8/layout/vProcess5"/>
    <dgm:cxn modelId="{53297025-CEAA-43A5-8680-BB498D938C2E}" type="presParOf" srcId="{3A636D0C-5D79-4AA9-81CE-A68BD2038EEB}" destId="{3E9ED54E-61AF-4AC5-A849-1A359FFB48BC}" srcOrd="1" destOrd="0" presId="urn:microsoft.com/office/officeart/2005/8/layout/vProcess5"/>
    <dgm:cxn modelId="{68D25BB7-18D3-49BB-88FF-980C69C3308F}" type="presParOf" srcId="{3A636D0C-5D79-4AA9-81CE-A68BD2038EEB}" destId="{03FB2D43-90A1-450B-865C-B7BE77C4A80C}" srcOrd="2" destOrd="0" presId="urn:microsoft.com/office/officeart/2005/8/layout/vProcess5"/>
    <dgm:cxn modelId="{CA186EC6-26A2-43DB-AD57-5AF4B94E414D}" type="presParOf" srcId="{3A636D0C-5D79-4AA9-81CE-A68BD2038EEB}" destId="{DD41599C-8807-45C5-833C-DE72F9F77626}" srcOrd="3" destOrd="0" presId="urn:microsoft.com/office/officeart/2005/8/layout/vProcess5"/>
    <dgm:cxn modelId="{B5BF188F-19AB-44B8-B4F2-7DF91B1204C1}" type="presParOf" srcId="{3A636D0C-5D79-4AA9-81CE-A68BD2038EEB}" destId="{5C3BBAAC-701F-45E1-BA35-5B06EEDD1D4E}" srcOrd="4" destOrd="0" presId="urn:microsoft.com/office/officeart/2005/8/layout/vProcess5"/>
    <dgm:cxn modelId="{6E7F3D6A-5057-495E-84F0-CA10B3A18B90}" type="presParOf" srcId="{3A636D0C-5D79-4AA9-81CE-A68BD2038EEB}" destId="{46B14F44-1AE5-472C-A382-27D5BBC17E7D}" srcOrd="5" destOrd="0" presId="urn:microsoft.com/office/officeart/2005/8/layout/vProcess5"/>
    <dgm:cxn modelId="{EB9EC520-6DD1-4959-98D2-677E24EB79BD}" type="presParOf" srcId="{3A636D0C-5D79-4AA9-81CE-A68BD2038EEB}" destId="{D7E680A1-6750-4E5B-A9A3-54112A093BB2}" srcOrd="6" destOrd="0" presId="urn:microsoft.com/office/officeart/2005/8/layout/vProcess5"/>
    <dgm:cxn modelId="{7929B17F-35FB-43C4-803E-915DD6645B32}" type="presParOf" srcId="{3A636D0C-5D79-4AA9-81CE-A68BD2038EEB}" destId="{49F6D65E-AD24-4DF8-A345-AC0A27F3DAFB}" srcOrd="7" destOrd="0" presId="urn:microsoft.com/office/officeart/2005/8/layout/vProcess5"/>
    <dgm:cxn modelId="{4F9CF50C-0D58-4371-BE2B-66C1EE08B93A}" type="presParOf" srcId="{3A636D0C-5D79-4AA9-81CE-A68BD2038EEB}" destId="{A22363BB-DEFC-4211-B990-B23A0B3F095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89023F6-1C46-4879-AA9A-B9F85EC365F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1D571D-D2BD-4221-B7DC-FEEBFD5E03DA}">
      <dgm:prSet phldrT="[Text]"/>
      <dgm:spPr/>
      <dgm:t>
        <a:bodyPr/>
        <a:lstStyle/>
        <a:p>
          <a:r>
            <a:rPr lang="en-US" dirty="0" smtClean="0"/>
            <a:t>Budget 2016: Desi co.</a:t>
          </a:r>
          <a:endParaRPr lang="en-US" dirty="0"/>
        </a:p>
      </dgm:t>
    </dgm:pt>
    <dgm:pt modelId="{CBEA0B21-A9AD-4339-923E-8511E7D7BC36}" type="parTrans" cxnId="{D8EA095C-8806-4D5D-A061-E94ACCA0128F}">
      <dgm:prSet/>
      <dgm:spPr/>
      <dgm:t>
        <a:bodyPr/>
        <a:lstStyle/>
        <a:p>
          <a:endParaRPr lang="en-US"/>
        </a:p>
      </dgm:t>
    </dgm:pt>
    <dgm:pt modelId="{4D8A2C58-1C63-42B8-BC03-E3340AE8B7FF}" type="sibTrans" cxnId="{D8EA095C-8806-4D5D-A061-E94ACCA0128F}">
      <dgm:prSet/>
      <dgm:spPr/>
      <dgm:t>
        <a:bodyPr/>
        <a:lstStyle/>
        <a:p>
          <a:endParaRPr lang="en-US"/>
        </a:p>
      </dgm:t>
    </dgm:pt>
    <dgm:pt modelId="{A0053225-F4BB-4BF1-8EFC-835E23828FE1}">
      <dgm:prSet/>
      <dgm:spPr/>
      <dgm:t>
        <a:bodyPr/>
        <a:lstStyle/>
        <a:p>
          <a:r>
            <a:rPr lang="en-US" dirty="0" smtClean="0"/>
            <a:t>25%: MFG After 1/4/16</a:t>
          </a:r>
          <a:endParaRPr lang="en-US" dirty="0"/>
        </a:p>
      </dgm:t>
    </dgm:pt>
    <dgm:pt modelId="{E12F1AD8-CD7F-4BE5-AFA5-6A7FBF68C08A}" type="parTrans" cxnId="{68A021C4-B4AF-4985-AF5E-E5442480C5F3}">
      <dgm:prSet/>
      <dgm:spPr/>
      <dgm:t>
        <a:bodyPr/>
        <a:lstStyle/>
        <a:p>
          <a:endParaRPr lang="en-US"/>
        </a:p>
      </dgm:t>
    </dgm:pt>
    <dgm:pt modelId="{81B9BD6A-64B5-4770-9DF0-53FAC59199A3}" type="sibTrans" cxnId="{68A021C4-B4AF-4985-AF5E-E5442480C5F3}">
      <dgm:prSet/>
      <dgm:spPr/>
      <dgm:t>
        <a:bodyPr/>
        <a:lstStyle/>
        <a:p>
          <a:endParaRPr lang="en-US"/>
        </a:p>
      </dgm:t>
    </dgm:pt>
    <dgm:pt modelId="{451E8E1C-FE0C-437E-915E-15DBEEF61F9D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29%: Turnover </a:t>
          </a:r>
          <a:r>
            <a:rPr lang="en-US" dirty="0" err="1" smtClean="0"/>
            <a:t>upto</a:t>
          </a:r>
          <a:r>
            <a:rPr lang="en-US" dirty="0" smtClean="0"/>
            <a:t> 5 cr.</a:t>
          </a:r>
          <a:endParaRPr lang="en-US" dirty="0"/>
        </a:p>
      </dgm:t>
    </dgm:pt>
    <dgm:pt modelId="{4003D553-AE77-4AF7-8F82-63C4DCA0FAA7}" type="parTrans" cxnId="{04483F88-86ED-4E4F-8A69-3E20359EB32A}">
      <dgm:prSet/>
      <dgm:spPr/>
      <dgm:t>
        <a:bodyPr/>
        <a:lstStyle/>
        <a:p>
          <a:endParaRPr lang="en-US"/>
        </a:p>
      </dgm:t>
    </dgm:pt>
    <dgm:pt modelId="{2E97775D-1983-4276-A5D6-E9DAB4F897A6}" type="sibTrans" cxnId="{04483F88-86ED-4E4F-8A69-3E20359EB32A}">
      <dgm:prSet/>
      <dgm:spPr/>
      <dgm:t>
        <a:bodyPr/>
        <a:lstStyle/>
        <a:p>
          <a:endParaRPr lang="en-US"/>
        </a:p>
      </dgm:t>
    </dgm:pt>
    <dgm:pt modelId="{5BF3C96E-DA8F-4CE3-8FEC-5386B2BFB5D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30%: others</a:t>
          </a:r>
          <a:endParaRPr lang="en-US" dirty="0"/>
        </a:p>
      </dgm:t>
    </dgm:pt>
    <dgm:pt modelId="{1F12C69E-1A81-4E6F-B659-115A416A171A}" type="parTrans" cxnId="{DF09F58F-0618-492B-A31D-3665C2C749D5}">
      <dgm:prSet/>
      <dgm:spPr/>
      <dgm:t>
        <a:bodyPr/>
        <a:lstStyle/>
        <a:p>
          <a:endParaRPr lang="en-US"/>
        </a:p>
      </dgm:t>
    </dgm:pt>
    <dgm:pt modelId="{B8A21CA8-C734-43BC-87EA-6B609880BF0F}" type="sibTrans" cxnId="{DF09F58F-0618-492B-A31D-3665C2C749D5}">
      <dgm:prSet/>
      <dgm:spPr/>
      <dgm:t>
        <a:bodyPr/>
        <a:lstStyle/>
        <a:p>
          <a:endParaRPr lang="en-US"/>
        </a:p>
      </dgm:t>
    </dgm:pt>
    <dgm:pt modelId="{2168AEE3-54E3-4872-87C4-08D6BDD65A83}">
      <dgm:prSet/>
      <dgm:spPr/>
      <dgm:t>
        <a:bodyPr/>
        <a:lstStyle/>
        <a:p>
          <a:r>
            <a:rPr lang="en-US" dirty="0" smtClean="0"/>
            <a:t>Budget 2017</a:t>
          </a:r>
          <a:endParaRPr lang="en-US" dirty="0"/>
        </a:p>
      </dgm:t>
    </dgm:pt>
    <dgm:pt modelId="{F7727230-CFA2-4144-B749-6C9350054D3F}" type="parTrans" cxnId="{56A8ACBB-4C1D-4CBA-BA94-E7DECD24532A}">
      <dgm:prSet/>
      <dgm:spPr/>
      <dgm:t>
        <a:bodyPr/>
        <a:lstStyle/>
        <a:p>
          <a:endParaRPr lang="en-US"/>
        </a:p>
      </dgm:t>
    </dgm:pt>
    <dgm:pt modelId="{A06C2DE2-F1C9-41B8-8061-414DCA8A05F8}" type="sibTrans" cxnId="{56A8ACBB-4C1D-4CBA-BA94-E7DECD24532A}">
      <dgm:prSet/>
      <dgm:spPr/>
      <dgm:t>
        <a:bodyPr/>
        <a:lstStyle/>
        <a:p>
          <a:endParaRPr lang="en-US"/>
        </a:p>
      </dgm:t>
    </dgm:pt>
    <dgm:pt modelId="{887CB97A-5011-4FAB-B3DF-3BF9D3AD08E3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25%: turnover </a:t>
          </a:r>
          <a:r>
            <a:rPr lang="en-US" dirty="0" err="1" smtClean="0"/>
            <a:t>upto</a:t>
          </a:r>
          <a:r>
            <a:rPr lang="en-US" dirty="0" smtClean="0"/>
            <a:t> 50 cr.</a:t>
          </a:r>
          <a:endParaRPr lang="en-US" dirty="0"/>
        </a:p>
      </dgm:t>
    </dgm:pt>
    <dgm:pt modelId="{1B3F09D3-8555-48E6-B17F-B6AC4476FF6F}" type="parTrans" cxnId="{FB9E6627-D1B6-41AD-B1B1-9097837B2315}">
      <dgm:prSet/>
      <dgm:spPr/>
      <dgm:t>
        <a:bodyPr/>
        <a:lstStyle/>
        <a:p>
          <a:endParaRPr lang="en-US"/>
        </a:p>
      </dgm:t>
    </dgm:pt>
    <dgm:pt modelId="{3D749331-A7EC-4E01-99F1-84A0AAB4376F}" type="sibTrans" cxnId="{FB9E6627-D1B6-41AD-B1B1-9097837B2315}">
      <dgm:prSet/>
      <dgm:spPr/>
      <dgm:t>
        <a:bodyPr/>
        <a:lstStyle/>
        <a:p>
          <a:endParaRPr lang="en-US"/>
        </a:p>
      </dgm:t>
    </dgm:pt>
    <dgm:pt modelId="{8E47B8C9-3CF6-4CED-A6CA-E4EF9B0B9DB5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30%: others.</a:t>
          </a:r>
          <a:endParaRPr lang="en-US" dirty="0"/>
        </a:p>
      </dgm:t>
    </dgm:pt>
    <dgm:pt modelId="{53207745-F89D-42BE-842F-212E85AACDA4}" type="parTrans" cxnId="{D75466D9-A167-46AB-8ADB-604A0A28D8BE}">
      <dgm:prSet/>
      <dgm:spPr/>
      <dgm:t>
        <a:bodyPr/>
        <a:lstStyle/>
        <a:p>
          <a:endParaRPr lang="en-US"/>
        </a:p>
      </dgm:t>
    </dgm:pt>
    <dgm:pt modelId="{05401447-F656-4406-9526-9F1E8733856A}" type="sibTrans" cxnId="{D75466D9-A167-46AB-8ADB-604A0A28D8BE}">
      <dgm:prSet/>
      <dgm:spPr/>
      <dgm:t>
        <a:bodyPr/>
        <a:lstStyle/>
        <a:p>
          <a:endParaRPr lang="en-US"/>
        </a:p>
      </dgm:t>
    </dgm:pt>
    <dgm:pt modelId="{8D9A5CB2-D30C-4091-B897-FA7CCC18BB1E}" type="pres">
      <dgm:prSet presAssocID="{589023F6-1C46-4879-AA9A-B9F85EC365F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0B6006-8745-4315-BC21-04098FB1F16F}" type="pres">
      <dgm:prSet presAssocID="{7D1D571D-D2BD-4221-B7DC-FEEBFD5E03DA}" presName="compNode" presStyleCnt="0"/>
      <dgm:spPr/>
    </dgm:pt>
    <dgm:pt modelId="{2C15A144-63A4-4914-BF81-5152196B2375}" type="pres">
      <dgm:prSet presAssocID="{7D1D571D-D2BD-4221-B7DC-FEEBFD5E03DA}" presName="aNode" presStyleLbl="bgShp" presStyleIdx="0" presStyleCnt="2"/>
      <dgm:spPr/>
      <dgm:t>
        <a:bodyPr/>
        <a:lstStyle/>
        <a:p>
          <a:endParaRPr lang="en-US"/>
        </a:p>
      </dgm:t>
    </dgm:pt>
    <dgm:pt modelId="{0F629EFC-2F78-4950-B3DF-4A7696B184A3}" type="pres">
      <dgm:prSet presAssocID="{7D1D571D-D2BD-4221-B7DC-FEEBFD5E03DA}" presName="textNode" presStyleLbl="bgShp" presStyleIdx="0" presStyleCnt="2"/>
      <dgm:spPr/>
      <dgm:t>
        <a:bodyPr/>
        <a:lstStyle/>
        <a:p>
          <a:endParaRPr lang="en-US"/>
        </a:p>
      </dgm:t>
    </dgm:pt>
    <dgm:pt modelId="{CDB17AB6-528F-4CBA-8E28-4521D895497C}" type="pres">
      <dgm:prSet presAssocID="{7D1D571D-D2BD-4221-B7DC-FEEBFD5E03DA}" presName="compChildNode" presStyleCnt="0"/>
      <dgm:spPr/>
    </dgm:pt>
    <dgm:pt modelId="{09CA8D48-8768-4D32-B5F4-93C982814948}" type="pres">
      <dgm:prSet presAssocID="{7D1D571D-D2BD-4221-B7DC-FEEBFD5E03DA}" presName="theInnerList" presStyleCnt="0"/>
      <dgm:spPr/>
    </dgm:pt>
    <dgm:pt modelId="{C3E476E6-0208-4CFA-BA85-CDFFB12F838F}" type="pres">
      <dgm:prSet presAssocID="{A0053225-F4BB-4BF1-8EFC-835E23828FE1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92BC33-6FEB-4CE0-93B3-04510E352F88}" type="pres">
      <dgm:prSet presAssocID="{A0053225-F4BB-4BF1-8EFC-835E23828FE1}" presName="aSpace2" presStyleCnt="0"/>
      <dgm:spPr/>
    </dgm:pt>
    <dgm:pt modelId="{85303C63-FAC8-41E0-97A1-F80060966C4A}" type="pres">
      <dgm:prSet presAssocID="{451E8E1C-FE0C-437E-915E-15DBEEF61F9D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8A6C2E-699F-4ED1-B6E3-28549FFE0180}" type="pres">
      <dgm:prSet presAssocID="{451E8E1C-FE0C-437E-915E-15DBEEF61F9D}" presName="aSpace2" presStyleCnt="0"/>
      <dgm:spPr/>
    </dgm:pt>
    <dgm:pt modelId="{A8232D3E-5A95-4BFA-8DAA-081B1C0CBDF5}" type="pres">
      <dgm:prSet presAssocID="{5BF3C96E-DA8F-4CE3-8FEC-5386B2BFB5D8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F2A9FF-2BC2-4C88-B452-34CB64E5C5A0}" type="pres">
      <dgm:prSet presAssocID="{7D1D571D-D2BD-4221-B7DC-FEEBFD5E03DA}" presName="aSpace" presStyleCnt="0"/>
      <dgm:spPr/>
    </dgm:pt>
    <dgm:pt modelId="{057D98E1-9203-48B8-855A-6501A5384406}" type="pres">
      <dgm:prSet presAssocID="{2168AEE3-54E3-4872-87C4-08D6BDD65A83}" presName="compNode" presStyleCnt="0"/>
      <dgm:spPr/>
    </dgm:pt>
    <dgm:pt modelId="{21473AE9-F5B6-4868-B82B-294D633C2B32}" type="pres">
      <dgm:prSet presAssocID="{2168AEE3-54E3-4872-87C4-08D6BDD65A83}" presName="aNode" presStyleLbl="bgShp" presStyleIdx="1" presStyleCnt="2"/>
      <dgm:spPr/>
      <dgm:t>
        <a:bodyPr/>
        <a:lstStyle/>
        <a:p>
          <a:endParaRPr lang="en-US"/>
        </a:p>
      </dgm:t>
    </dgm:pt>
    <dgm:pt modelId="{506CBC97-723E-4B51-A83A-9BAF4A3D2CA3}" type="pres">
      <dgm:prSet presAssocID="{2168AEE3-54E3-4872-87C4-08D6BDD65A83}" presName="textNode" presStyleLbl="bgShp" presStyleIdx="1" presStyleCnt="2"/>
      <dgm:spPr/>
      <dgm:t>
        <a:bodyPr/>
        <a:lstStyle/>
        <a:p>
          <a:endParaRPr lang="en-US"/>
        </a:p>
      </dgm:t>
    </dgm:pt>
    <dgm:pt modelId="{CFEE4BE5-FECA-4A49-BB5B-DEE6A1A3BAA1}" type="pres">
      <dgm:prSet presAssocID="{2168AEE3-54E3-4872-87C4-08D6BDD65A83}" presName="compChildNode" presStyleCnt="0"/>
      <dgm:spPr/>
    </dgm:pt>
    <dgm:pt modelId="{3171EC92-0B55-49EE-9EEF-9579CEC12CEA}" type="pres">
      <dgm:prSet presAssocID="{2168AEE3-54E3-4872-87C4-08D6BDD65A83}" presName="theInnerList" presStyleCnt="0"/>
      <dgm:spPr/>
    </dgm:pt>
    <dgm:pt modelId="{9E5ABF90-4E86-4624-A85C-8392E0408C1D}" type="pres">
      <dgm:prSet presAssocID="{887CB97A-5011-4FAB-B3DF-3BF9D3AD08E3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9ACB1-1783-43F6-99F6-FBD4F5FC8CB5}" type="pres">
      <dgm:prSet presAssocID="{887CB97A-5011-4FAB-B3DF-3BF9D3AD08E3}" presName="aSpace2" presStyleCnt="0"/>
      <dgm:spPr/>
    </dgm:pt>
    <dgm:pt modelId="{A8E50513-6CA2-4907-82B4-066E1A9C34C5}" type="pres">
      <dgm:prSet presAssocID="{8E47B8C9-3CF6-4CED-A6CA-E4EF9B0B9DB5}" presName="childNode" presStyleLbl="node1" presStyleIdx="4" presStyleCnt="5" custScaleY="465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F5A29A-A05E-4FBD-84E1-4975EA31623A}" type="presOf" srcId="{451E8E1C-FE0C-437E-915E-15DBEEF61F9D}" destId="{85303C63-FAC8-41E0-97A1-F80060966C4A}" srcOrd="0" destOrd="0" presId="urn:microsoft.com/office/officeart/2005/8/layout/lProcess2"/>
    <dgm:cxn modelId="{D75466D9-A167-46AB-8ADB-604A0A28D8BE}" srcId="{2168AEE3-54E3-4872-87C4-08D6BDD65A83}" destId="{8E47B8C9-3CF6-4CED-A6CA-E4EF9B0B9DB5}" srcOrd="1" destOrd="0" parTransId="{53207745-F89D-42BE-842F-212E85AACDA4}" sibTransId="{05401447-F656-4406-9526-9F1E8733856A}"/>
    <dgm:cxn modelId="{FF994FAD-BC77-4B2E-9802-635E688AD70C}" type="presOf" srcId="{7D1D571D-D2BD-4221-B7DC-FEEBFD5E03DA}" destId="{2C15A144-63A4-4914-BF81-5152196B2375}" srcOrd="0" destOrd="0" presId="urn:microsoft.com/office/officeart/2005/8/layout/lProcess2"/>
    <dgm:cxn modelId="{E5A8756E-808D-4019-A5A7-5DC782D96DAA}" type="presOf" srcId="{7D1D571D-D2BD-4221-B7DC-FEEBFD5E03DA}" destId="{0F629EFC-2F78-4950-B3DF-4A7696B184A3}" srcOrd="1" destOrd="0" presId="urn:microsoft.com/office/officeart/2005/8/layout/lProcess2"/>
    <dgm:cxn modelId="{FB9E6627-D1B6-41AD-B1B1-9097837B2315}" srcId="{2168AEE3-54E3-4872-87C4-08D6BDD65A83}" destId="{887CB97A-5011-4FAB-B3DF-3BF9D3AD08E3}" srcOrd="0" destOrd="0" parTransId="{1B3F09D3-8555-48E6-B17F-B6AC4476FF6F}" sibTransId="{3D749331-A7EC-4E01-99F1-84A0AAB4376F}"/>
    <dgm:cxn modelId="{04483F88-86ED-4E4F-8A69-3E20359EB32A}" srcId="{7D1D571D-D2BD-4221-B7DC-FEEBFD5E03DA}" destId="{451E8E1C-FE0C-437E-915E-15DBEEF61F9D}" srcOrd="1" destOrd="0" parTransId="{4003D553-AE77-4AF7-8F82-63C4DCA0FAA7}" sibTransId="{2E97775D-1983-4276-A5D6-E9DAB4F897A6}"/>
    <dgm:cxn modelId="{DF09F58F-0618-492B-A31D-3665C2C749D5}" srcId="{7D1D571D-D2BD-4221-B7DC-FEEBFD5E03DA}" destId="{5BF3C96E-DA8F-4CE3-8FEC-5386B2BFB5D8}" srcOrd="2" destOrd="0" parTransId="{1F12C69E-1A81-4E6F-B659-115A416A171A}" sibTransId="{B8A21CA8-C734-43BC-87EA-6B609880BF0F}"/>
    <dgm:cxn modelId="{D8EA095C-8806-4D5D-A061-E94ACCA0128F}" srcId="{589023F6-1C46-4879-AA9A-B9F85EC365F8}" destId="{7D1D571D-D2BD-4221-B7DC-FEEBFD5E03DA}" srcOrd="0" destOrd="0" parTransId="{CBEA0B21-A9AD-4339-923E-8511E7D7BC36}" sibTransId="{4D8A2C58-1C63-42B8-BC03-E3340AE8B7FF}"/>
    <dgm:cxn modelId="{DBF45B9C-17CD-4237-B8B3-08D9F39AF00E}" type="presOf" srcId="{A0053225-F4BB-4BF1-8EFC-835E23828FE1}" destId="{C3E476E6-0208-4CFA-BA85-CDFFB12F838F}" srcOrd="0" destOrd="0" presId="urn:microsoft.com/office/officeart/2005/8/layout/lProcess2"/>
    <dgm:cxn modelId="{074A2E7F-3B29-47FC-945C-E1C270B360F3}" type="presOf" srcId="{8E47B8C9-3CF6-4CED-A6CA-E4EF9B0B9DB5}" destId="{A8E50513-6CA2-4907-82B4-066E1A9C34C5}" srcOrd="0" destOrd="0" presId="urn:microsoft.com/office/officeart/2005/8/layout/lProcess2"/>
    <dgm:cxn modelId="{A4643585-27DA-465C-AFEC-6D9F99C16483}" type="presOf" srcId="{2168AEE3-54E3-4872-87C4-08D6BDD65A83}" destId="{506CBC97-723E-4B51-A83A-9BAF4A3D2CA3}" srcOrd="1" destOrd="0" presId="urn:microsoft.com/office/officeart/2005/8/layout/lProcess2"/>
    <dgm:cxn modelId="{68A021C4-B4AF-4985-AF5E-E5442480C5F3}" srcId="{7D1D571D-D2BD-4221-B7DC-FEEBFD5E03DA}" destId="{A0053225-F4BB-4BF1-8EFC-835E23828FE1}" srcOrd="0" destOrd="0" parTransId="{E12F1AD8-CD7F-4BE5-AFA5-6A7FBF68C08A}" sibTransId="{81B9BD6A-64B5-4770-9DF0-53FAC59199A3}"/>
    <dgm:cxn modelId="{827A5E7C-712C-4AE2-9418-8B67F0A80F35}" type="presOf" srcId="{2168AEE3-54E3-4872-87C4-08D6BDD65A83}" destId="{21473AE9-F5B6-4868-B82B-294D633C2B32}" srcOrd="0" destOrd="0" presId="urn:microsoft.com/office/officeart/2005/8/layout/lProcess2"/>
    <dgm:cxn modelId="{B79EF745-112C-4CF6-B17E-A9D1558DFB21}" type="presOf" srcId="{887CB97A-5011-4FAB-B3DF-3BF9D3AD08E3}" destId="{9E5ABF90-4E86-4624-A85C-8392E0408C1D}" srcOrd="0" destOrd="0" presId="urn:microsoft.com/office/officeart/2005/8/layout/lProcess2"/>
    <dgm:cxn modelId="{EBDAC3BC-AE5F-45F2-9F6B-32DB78B83AB8}" type="presOf" srcId="{589023F6-1C46-4879-AA9A-B9F85EC365F8}" destId="{8D9A5CB2-D30C-4091-B897-FA7CCC18BB1E}" srcOrd="0" destOrd="0" presId="urn:microsoft.com/office/officeart/2005/8/layout/lProcess2"/>
    <dgm:cxn modelId="{1467496C-2D7B-4433-9213-15B93FF0F5E8}" type="presOf" srcId="{5BF3C96E-DA8F-4CE3-8FEC-5386B2BFB5D8}" destId="{A8232D3E-5A95-4BFA-8DAA-081B1C0CBDF5}" srcOrd="0" destOrd="0" presId="urn:microsoft.com/office/officeart/2005/8/layout/lProcess2"/>
    <dgm:cxn modelId="{56A8ACBB-4C1D-4CBA-BA94-E7DECD24532A}" srcId="{589023F6-1C46-4879-AA9A-B9F85EC365F8}" destId="{2168AEE3-54E3-4872-87C4-08D6BDD65A83}" srcOrd="1" destOrd="0" parTransId="{F7727230-CFA2-4144-B749-6C9350054D3F}" sibTransId="{A06C2DE2-F1C9-41B8-8061-414DCA8A05F8}"/>
    <dgm:cxn modelId="{21674AC1-B07A-46EA-8476-C00FA85C2D7D}" type="presParOf" srcId="{8D9A5CB2-D30C-4091-B897-FA7CCC18BB1E}" destId="{E90B6006-8745-4315-BC21-04098FB1F16F}" srcOrd="0" destOrd="0" presId="urn:microsoft.com/office/officeart/2005/8/layout/lProcess2"/>
    <dgm:cxn modelId="{4542A3A8-6411-4F1F-BAC1-14E30A0B9EC2}" type="presParOf" srcId="{E90B6006-8745-4315-BC21-04098FB1F16F}" destId="{2C15A144-63A4-4914-BF81-5152196B2375}" srcOrd="0" destOrd="0" presId="urn:microsoft.com/office/officeart/2005/8/layout/lProcess2"/>
    <dgm:cxn modelId="{29640D87-F483-43C7-9023-7497A20BDF3A}" type="presParOf" srcId="{E90B6006-8745-4315-BC21-04098FB1F16F}" destId="{0F629EFC-2F78-4950-B3DF-4A7696B184A3}" srcOrd="1" destOrd="0" presId="urn:microsoft.com/office/officeart/2005/8/layout/lProcess2"/>
    <dgm:cxn modelId="{E0065DDE-3D82-4106-8585-D901E33B8519}" type="presParOf" srcId="{E90B6006-8745-4315-BC21-04098FB1F16F}" destId="{CDB17AB6-528F-4CBA-8E28-4521D895497C}" srcOrd="2" destOrd="0" presId="urn:microsoft.com/office/officeart/2005/8/layout/lProcess2"/>
    <dgm:cxn modelId="{E0F3BD82-AE07-43F8-966C-92A89FE8A437}" type="presParOf" srcId="{CDB17AB6-528F-4CBA-8E28-4521D895497C}" destId="{09CA8D48-8768-4D32-B5F4-93C982814948}" srcOrd="0" destOrd="0" presId="urn:microsoft.com/office/officeart/2005/8/layout/lProcess2"/>
    <dgm:cxn modelId="{05BB988B-420B-4914-A148-1846EB707AAA}" type="presParOf" srcId="{09CA8D48-8768-4D32-B5F4-93C982814948}" destId="{C3E476E6-0208-4CFA-BA85-CDFFB12F838F}" srcOrd="0" destOrd="0" presId="urn:microsoft.com/office/officeart/2005/8/layout/lProcess2"/>
    <dgm:cxn modelId="{3AF26091-DC5B-47D0-940A-00F69FC3B8C2}" type="presParOf" srcId="{09CA8D48-8768-4D32-B5F4-93C982814948}" destId="{D092BC33-6FEB-4CE0-93B3-04510E352F88}" srcOrd="1" destOrd="0" presId="urn:microsoft.com/office/officeart/2005/8/layout/lProcess2"/>
    <dgm:cxn modelId="{B62120BD-0F19-4B75-AD6F-0BAF9AD42E73}" type="presParOf" srcId="{09CA8D48-8768-4D32-B5F4-93C982814948}" destId="{85303C63-FAC8-41E0-97A1-F80060966C4A}" srcOrd="2" destOrd="0" presId="urn:microsoft.com/office/officeart/2005/8/layout/lProcess2"/>
    <dgm:cxn modelId="{14046C5F-8A4C-4DD4-A969-A839C49C15C5}" type="presParOf" srcId="{09CA8D48-8768-4D32-B5F4-93C982814948}" destId="{3B8A6C2E-699F-4ED1-B6E3-28549FFE0180}" srcOrd="3" destOrd="0" presId="urn:microsoft.com/office/officeart/2005/8/layout/lProcess2"/>
    <dgm:cxn modelId="{DD663815-4EB3-4F81-B39E-1E7548DE6490}" type="presParOf" srcId="{09CA8D48-8768-4D32-B5F4-93C982814948}" destId="{A8232D3E-5A95-4BFA-8DAA-081B1C0CBDF5}" srcOrd="4" destOrd="0" presId="urn:microsoft.com/office/officeart/2005/8/layout/lProcess2"/>
    <dgm:cxn modelId="{6662E35B-D659-4444-93DA-C57F263CEE41}" type="presParOf" srcId="{8D9A5CB2-D30C-4091-B897-FA7CCC18BB1E}" destId="{35F2A9FF-2BC2-4C88-B452-34CB64E5C5A0}" srcOrd="1" destOrd="0" presId="urn:microsoft.com/office/officeart/2005/8/layout/lProcess2"/>
    <dgm:cxn modelId="{937C688F-EA72-49EC-8E4B-2B25EFC26FE3}" type="presParOf" srcId="{8D9A5CB2-D30C-4091-B897-FA7CCC18BB1E}" destId="{057D98E1-9203-48B8-855A-6501A5384406}" srcOrd="2" destOrd="0" presId="urn:microsoft.com/office/officeart/2005/8/layout/lProcess2"/>
    <dgm:cxn modelId="{491D184E-A455-4B6D-B4D4-8A1DB3C1C354}" type="presParOf" srcId="{057D98E1-9203-48B8-855A-6501A5384406}" destId="{21473AE9-F5B6-4868-B82B-294D633C2B32}" srcOrd="0" destOrd="0" presId="urn:microsoft.com/office/officeart/2005/8/layout/lProcess2"/>
    <dgm:cxn modelId="{26D49400-9537-4D8B-A24C-ACDA1A10C03F}" type="presParOf" srcId="{057D98E1-9203-48B8-855A-6501A5384406}" destId="{506CBC97-723E-4B51-A83A-9BAF4A3D2CA3}" srcOrd="1" destOrd="0" presId="urn:microsoft.com/office/officeart/2005/8/layout/lProcess2"/>
    <dgm:cxn modelId="{ADC63FE5-CD47-497C-91FF-15526086E2E0}" type="presParOf" srcId="{057D98E1-9203-48B8-855A-6501A5384406}" destId="{CFEE4BE5-FECA-4A49-BB5B-DEE6A1A3BAA1}" srcOrd="2" destOrd="0" presId="urn:microsoft.com/office/officeart/2005/8/layout/lProcess2"/>
    <dgm:cxn modelId="{D2276FEB-C093-4BC5-B3DD-1CF834E75FB1}" type="presParOf" srcId="{CFEE4BE5-FECA-4A49-BB5B-DEE6A1A3BAA1}" destId="{3171EC92-0B55-49EE-9EEF-9579CEC12CEA}" srcOrd="0" destOrd="0" presId="urn:microsoft.com/office/officeart/2005/8/layout/lProcess2"/>
    <dgm:cxn modelId="{50AF530D-4AFA-4FE6-9A73-3080BB20EE44}" type="presParOf" srcId="{3171EC92-0B55-49EE-9EEF-9579CEC12CEA}" destId="{9E5ABF90-4E86-4624-A85C-8392E0408C1D}" srcOrd="0" destOrd="0" presId="urn:microsoft.com/office/officeart/2005/8/layout/lProcess2"/>
    <dgm:cxn modelId="{EDC25F30-C40C-452F-A009-22843F68DE46}" type="presParOf" srcId="{3171EC92-0B55-49EE-9EEF-9579CEC12CEA}" destId="{3F99ACB1-1783-43F6-99F6-FBD4F5FC8CB5}" srcOrd="1" destOrd="0" presId="urn:microsoft.com/office/officeart/2005/8/layout/lProcess2"/>
    <dgm:cxn modelId="{02E0EC6B-60E9-4387-9CE6-0699694928FF}" type="presParOf" srcId="{3171EC92-0B55-49EE-9EEF-9579CEC12CEA}" destId="{A8E50513-6CA2-4907-82B4-066E1A9C34C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EDE79BC-F063-42EF-8717-5D28CC176229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19F94-555F-4058-8313-039F2000A5AF}">
      <dgm:prSet phldrT="[Text]"/>
      <dgm:spPr/>
      <dgm:t>
        <a:bodyPr/>
        <a:lstStyle/>
        <a:p>
          <a:r>
            <a:rPr lang="en-US" dirty="0" smtClean="0"/>
            <a:t>Short term 15%</a:t>
          </a:r>
          <a:endParaRPr lang="en-US" dirty="0"/>
        </a:p>
      </dgm:t>
    </dgm:pt>
    <dgm:pt modelId="{98C7A9A6-3802-44D6-94CD-67CF698ECC66}" type="parTrans" cxnId="{5EF823F9-5A23-4D6F-9DA0-CB7E3EC2F46B}">
      <dgm:prSet/>
      <dgm:spPr/>
      <dgm:t>
        <a:bodyPr/>
        <a:lstStyle/>
        <a:p>
          <a:endParaRPr lang="en-US"/>
        </a:p>
      </dgm:t>
    </dgm:pt>
    <dgm:pt modelId="{76BDDE36-C1BB-4548-B609-B6F76926DCBC}" type="sibTrans" cxnId="{5EF823F9-5A23-4D6F-9DA0-CB7E3EC2F46B}">
      <dgm:prSet/>
      <dgm:spPr/>
      <dgm:t>
        <a:bodyPr/>
        <a:lstStyle/>
        <a:p>
          <a:endParaRPr lang="en-US"/>
        </a:p>
      </dgm:t>
    </dgm:pt>
    <dgm:pt modelId="{855C0FAE-264C-4A48-A652-7B3BC5488D06}">
      <dgm:prSet phldrT="[Text]"/>
      <dgm:spPr/>
      <dgm:t>
        <a:bodyPr/>
        <a:lstStyle/>
        <a:p>
          <a:r>
            <a:rPr lang="en-US" dirty="0" smtClean="0"/>
            <a:t>Long term 20%</a:t>
          </a:r>
          <a:endParaRPr lang="en-US" dirty="0"/>
        </a:p>
      </dgm:t>
    </dgm:pt>
    <dgm:pt modelId="{CE893FDF-0274-41EC-A1FB-F752BDACE382}" type="parTrans" cxnId="{AE5F895D-4B2D-4912-8017-DF562FFEE4B0}">
      <dgm:prSet/>
      <dgm:spPr/>
      <dgm:t>
        <a:bodyPr/>
        <a:lstStyle/>
        <a:p>
          <a:endParaRPr lang="en-US"/>
        </a:p>
      </dgm:t>
    </dgm:pt>
    <dgm:pt modelId="{39BD63FE-836D-40C4-AA8C-97A788970F54}" type="sibTrans" cxnId="{AE5F895D-4B2D-4912-8017-DF562FFEE4B0}">
      <dgm:prSet/>
      <dgm:spPr/>
      <dgm:t>
        <a:bodyPr/>
        <a:lstStyle/>
        <a:p>
          <a:endParaRPr lang="en-US"/>
        </a:p>
      </dgm:t>
    </dgm:pt>
    <dgm:pt modelId="{202BA109-A37D-4719-8E7F-58683B4AFF89}" type="pres">
      <dgm:prSet presAssocID="{1EDE79BC-F063-42EF-8717-5D28CC17622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7FB4B8-878D-42CB-A79A-94A844A22ACF}" type="pres">
      <dgm:prSet presAssocID="{1EDE79BC-F063-42EF-8717-5D28CC176229}" presName="ribbon" presStyleLbl="node1" presStyleIdx="0" presStyleCnt="1"/>
      <dgm:spPr/>
    </dgm:pt>
    <dgm:pt modelId="{D73934D0-E55A-4977-B452-66EA1C9E96B9}" type="pres">
      <dgm:prSet presAssocID="{1EDE79BC-F063-42EF-8717-5D28CC176229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F7B9A-A24D-4428-A068-D0B6A3E79AA0}" type="pres">
      <dgm:prSet presAssocID="{1EDE79BC-F063-42EF-8717-5D28CC176229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535889-F186-43BB-9DB4-A4ECF05B4339}" type="presOf" srcId="{1EDE79BC-F063-42EF-8717-5D28CC176229}" destId="{202BA109-A37D-4719-8E7F-58683B4AFF89}" srcOrd="0" destOrd="0" presId="urn:microsoft.com/office/officeart/2005/8/layout/arrow6"/>
    <dgm:cxn modelId="{AE5F895D-4B2D-4912-8017-DF562FFEE4B0}" srcId="{1EDE79BC-F063-42EF-8717-5D28CC176229}" destId="{855C0FAE-264C-4A48-A652-7B3BC5488D06}" srcOrd="1" destOrd="0" parTransId="{CE893FDF-0274-41EC-A1FB-F752BDACE382}" sibTransId="{39BD63FE-836D-40C4-AA8C-97A788970F54}"/>
    <dgm:cxn modelId="{64AAE3B0-4F68-40CB-9080-4962F6612333}" type="presOf" srcId="{AE419F94-555F-4058-8313-039F2000A5AF}" destId="{D73934D0-E55A-4977-B452-66EA1C9E96B9}" srcOrd="0" destOrd="0" presId="urn:microsoft.com/office/officeart/2005/8/layout/arrow6"/>
    <dgm:cxn modelId="{5EF823F9-5A23-4D6F-9DA0-CB7E3EC2F46B}" srcId="{1EDE79BC-F063-42EF-8717-5D28CC176229}" destId="{AE419F94-555F-4058-8313-039F2000A5AF}" srcOrd="0" destOrd="0" parTransId="{98C7A9A6-3802-44D6-94CD-67CF698ECC66}" sibTransId="{76BDDE36-C1BB-4548-B609-B6F76926DCBC}"/>
    <dgm:cxn modelId="{1D892415-9E4D-4851-A54B-4B613CE4BD29}" type="presOf" srcId="{855C0FAE-264C-4A48-A652-7B3BC5488D06}" destId="{C48F7B9A-A24D-4428-A068-D0B6A3E79AA0}" srcOrd="0" destOrd="0" presId="urn:microsoft.com/office/officeart/2005/8/layout/arrow6"/>
    <dgm:cxn modelId="{F438C0BD-D836-464F-AF72-187866E59C8B}" type="presParOf" srcId="{202BA109-A37D-4719-8E7F-58683B4AFF89}" destId="{577FB4B8-878D-42CB-A79A-94A844A22ACF}" srcOrd="0" destOrd="0" presId="urn:microsoft.com/office/officeart/2005/8/layout/arrow6"/>
    <dgm:cxn modelId="{007B1109-4CD4-438B-B8C5-AB0F6D744811}" type="presParOf" srcId="{202BA109-A37D-4719-8E7F-58683B4AFF89}" destId="{D73934D0-E55A-4977-B452-66EA1C9E96B9}" srcOrd="1" destOrd="0" presId="urn:microsoft.com/office/officeart/2005/8/layout/arrow6"/>
    <dgm:cxn modelId="{76CDACA1-A966-4BBF-AC4A-4538B209424D}" type="presParOf" srcId="{202BA109-A37D-4719-8E7F-58683B4AFF89}" destId="{C48F7B9A-A24D-4428-A068-D0B6A3E79AA0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E32B22E-57AE-4E97-B545-BAA953D7D51B}" type="doc">
      <dgm:prSet loTypeId="urn:microsoft.com/office/officeart/2005/8/layout/l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4B7700-67ED-43F3-BABF-804D30DF23FE}">
      <dgm:prSet phldrT="[Text]" custT="1"/>
      <dgm:spPr/>
      <dgm:t>
        <a:bodyPr vert="horz"/>
        <a:lstStyle/>
        <a:p>
          <a:r>
            <a:rPr lang="en-US" sz="2400" strike="sngStrike" dirty="0"/>
            <a:t>On Expenditure</a:t>
          </a:r>
        </a:p>
      </dgm:t>
    </dgm:pt>
    <dgm:pt modelId="{87E59135-812D-4035-A13C-2F855334E526}" type="parTrans" cxnId="{2329D6CC-069E-4045-B3C6-32A219FCCB96}">
      <dgm:prSet/>
      <dgm:spPr/>
      <dgm:t>
        <a:bodyPr/>
        <a:lstStyle/>
        <a:p>
          <a:endParaRPr lang="en-US"/>
        </a:p>
      </dgm:t>
    </dgm:pt>
    <dgm:pt modelId="{C605EB0D-1D68-4C7A-B302-7A31603153A8}" type="sibTrans" cxnId="{2329D6CC-069E-4045-B3C6-32A219FCCB96}">
      <dgm:prSet/>
      <dgm:spPr/>
      <dgm:t>
        <a:bodyPr/>
        <a:lstStyle/>
        <a:p>
          <a:endParaRPr lang="en-US"/>
        </a:p>
      </dgm:t>
    </dgm:pt>
    <dgm:pt modelId="{89C8CFD5-D965-487A-91B6-96727DDE88F3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Fringe Benefit (</a:t>
          </a:r>
          <a:r>
            <a:rPr lang="en-US" sz="2400" strike="sngStrike" dirty="0" err="1"/>
            <a:t>Pranab</a:t>
          </a:r>
          <a:r>
            <a:rPr lang="en-US" sz="2400" strike="sngStrike" dirty="0"/>
            <a:t>)</a:t>
          </a:r>
        </a:p>
      </dgm:t>
    </dgm:pt>
    <dgm:pt modelId="{D7552B19-2166-40C2-9EF0-F0B79FD915F7}" type="parTrans" cxnId="{17E0B91C-FC6E-4F0A-AD94-57A209F5764B}">
      <dgm:prSet/>
      <dgm:spPr/>
      <dgm:t>
        <a:bodyPr/>
        <a:lstStyle/>
        <a:p>
          <a:endParaRPr lang="en-US"/>
        </a:p>
      </dgm:t>
    </dgm:pt>
    <dgm:pt modelId="{4E7EE3E4-D0B1-4739-BC4F-83232D87961C}" type="sibTrans" cxnId="{17E0B91C-FC6E-4F0A-AD94-57A209F5764B}">
      <dgm:prSet/>
      <dgm:spPr/>
      <dgm:t>
        <a:bodyPr/>
        <a:lstStyle/>
        <a:p>
          <a:endParaRPr lang="en-US"/>
        </a:p>
      </dgm:t>
    </dgm:pt>
    <dgm:pt modelId="{5A8CB58D-7560-45BB-A309-E1B42D0BAAD6}">
      <dgm:prSet phldrT="[Text]" custT="1"/>
      <dgm:spPr/>
      <dgm:t>
        <a:bodyPr vert="horz"/>
        <a:lstStyle/>
        <a:p>
          <a:r>
            <a:rPr lang="en-US" sz="2400" dirty="0"/>
            <a:t>On Assets, </a:t>
          </a:r>
          <a:br>
            <a:rPr lang="en-US" sz="2400" dirty="0"/>
          </a:br>
          <a:r>
            <a:rPr lang="en-US" sz="2400" dirty="0"/>
            <a:t>Property, </a:t>
          </a:r>
          <a:br>
            <a:rPr lang="en-US" sz="2400" dirty="0"/>
          </a:br>
          <a:r>
            <a:rPr lang="en-US" sz="2400" dirty="0"/>
            <a:t>Capital transactions</a:t>
          </a:r>
        </a:p>
      </dgm:t>
    </dgm:pt>
    <dgm:pt modelId="{5DBBB96F-3820-42FB-AD42-747664BF678B}" type="parTrans" cxnId="{FFC1F2E5-1042-4D5D-A825-C3EBDB02FFA5}">
      <dgm:prSet/>
      <dgm:spPr/>
      <dgm:t>
        <a:bodyPr/>
        <a:lstStyle/>
        <a:p>
          <a:endParaRPr lang="en-US"/>
        </a:p>
      </dgm:t>
    </dgm:pt>
    <dgm:pt modelId="{CAA816A4-F4BF-4E78-A521-03F5A9D25D52}" type="sibTrans" cxnId="{FFC1F2E5-1042-4D5D-A825-C3EBDB02FFA5}">
      <dgm:prSet/>
      <dgm:spPr/>
      <dgm:t>
        <a:bodyPr/>
        <a:lstStyle/>
        <a:p>
          <a:endParaRPr lang="en-US"/>
        </a:p>
      </dgm:t>
    </dgm:pt>
    <dgm:pt modelId="{829CD193-BC27-46BF-B463-123D2A0864AF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 vert="horz"/>
        <a:lstStyle/>
        <a:p>
          <a:r>
            <a:rPr lang="en-US" sz="2400" dirty="0"/>
            <a:t>Income tax;</a:t>
          </a:r>
        </a:p>
      </dgm:t>
    </dgm:pt>
    <dgm:pt modelId="{AA89A02E-1528-4534-9462-A5A3468B85CD}" type="parTrans" cxnId="{8C4DCA56-5FD5-4C7B-A9BB-4D5B3DEE2A46}">
      <dgm:prSet/>
      <dgm:spPr/>
      <dgm:t>
        <a:bodyPr/>
        <a:lstStyle/>
        <a:p>
          <a:endParaRPr lang="en-US"/>
        </a:p>
      </dgm:t>
    </dgm:pt>
    <dgm:pt modelId="{F98C3550-D8CF-4D46-9E7C-D2B4EC68B3FC}" type="sibTrans" cxnId="{8C4DCA56-5FD5-4C7B-A9BB-4D5B3DEE2A46}">
      <dgm:prSet/>
      <dgm:spPr/>
      <dgm:t>
        <a:bodyPr/>
        <a:lstStyle/>
        <a:p>
          <a:endParaRPr lang="en-US"/>
        </a:p>
      </dgm:t>
    </dgm:pt>
    <dgm:pt modelId="{DF26F43C-E45D-4AFD-9B6A-2D3677EB8A62}">
      <dgm:prSet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Interest tax (on banks)</a:t>
          </a:r>
        </a:p>
      </dgm:t>
    </dgm:pt>
    <dgm:pt modelId="{1968E667-928B-42E0-8DE4-B464BACA4BA6}" type="parTrans" cxnId="{9CC0F56D-5909-40BC-BF47-F086E5F4DC2F}">
      <dgm:prSet/>
      <dgm:spPr/>
      <dgm:t>
        <a:bodyPr/>
        <a:lstStyle/>
        <a:p>
          <a:endParaRPr lang="en-US"/>
        </a:p>
      </dgm:t>
    </dgm:pt>
    <dgm:pt modelId="{36A1A874-E3E1-4FE1-8294-B836ABA3AF2D}" type="sibTrans" cxnId="{9CC0F56D-5909-40BC-BF47-F086E5F4DC2F}">
      <dgm:prSet/>
      <dgm:spPr/>
      <dgm:t>
        <a:bodyPr/>
        <a:lstStyle/>
        <a:p>
          <a:endParaRPr lang="en-US"/>
        </a:p>
      </dgm:t>
    </dgm:pt>
    <dgm:pt modelId="{463B00C4-CA93-4894-95D6-4BC1012D453B}">
      <dgm:prSet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Hotel </a:t>
          </a:r>
          <a:r>
            <a:rPr lang="en-US" sz="2400" strike="sngStrike" dirty="0" smtClean="0"/>
            <a:t>Receipt </a:t>
          </a:r>
          <a:r>
            <a:rPr lang="en-US" sz="2400" strike="sngStrike" dirty="0"/>
            <a:t>Tax</a:t>
          </a:r>
        </a:p>
      </dgm:t>
    </dgm:pt>
    <dgm:pt modelId="{0FD89733-2FE5-4D5B-B94C-6301FB4DEEE4}" type="parTrans" cxnId="{D87522C1-C5DD-4953-A23A-33AC06F05A00}">
      <dgm:prSet/>
      <dgm:spPr/>
      <dgm:t>
        <a:bodyPr/>
        <a:lstStyle/>
        <a:p>
          <a:endParaRPr lang="en-US"/>
        </a:p>
      </dgm:t>
    </dgm:pt>
    <dgm:pt modelId="{29BF0A59-67D5-4A24-9586-2FC8D2174D10}" type="sibTrans" cxnId="{D87522C1-C5DD-4953-A23A-33AC06F05A00}">
      <dgm:prSet/>
      <dgm:spPr/>
      <dgm:t>
        <a:bodyPr/>
        <a:lstStyle/>
        <a:p>
          <a:endParaRPr lang="en-US"/>
        </a:p>
      </dgm:t>
    </dgm:pt>
    <dgm:pt modelId="{2178E297-0FE0-4ADC-9D3F-9DEC277D586F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 vert="horz"/>
        <a:lstStyle/>
        <a:p>
          <a:r>
            <a:rPr lang="en-US" sz="2400" dirty="0"/>
            <a:t>STT;CTT</a:t>
          </a:r>
        </a:p>
      </dgm:t>
    </dgm:pt>
    <dgm:pt modelId="{4A99F8E8-DD9D-4053-9F9D-1B097A498E0D}" type="parTrans" cxnId="{DB25F37C-8F5B-46DD-B45B-00866C72EBBE}">
      <dgm:prSet/>
      <dgm:spPr/>
      <dgm:t>
        <a:bodyPr/>
        <a:lstStyle/>
        <a:p>
          <a:endParaRPr lang="en-US"/>
        </a:p>
      </dgm:t>
    </dgm:pt>
    <dgm:pt modelId="{F89ADD09-A1E6-4C03-B0FE-0DE0ADCF58C7}" type="sibTrans" cxnId="{DB25F37C-8F5B-46DD-B45B-00866C72EBBE}">
      <dgm:prSet/>
      <dgm:spPr/>
      <dgm:t>
        <a:bodyPr/>
        <a:lstStyle/>
        <a:p>
          <a:endParaRPr lang="en-US"/>
        </a:p>
      </dgm:t>
    </dgm:pt>
    <dgm:pt modelId="{EF2D73D6-F3E4-4865-877C-75B04569C8DC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Wealth Tax (Jaitley)</a:t>
          </a:r>
        </a:p>
      </dgm:t>
    </dgm:pt>
    <dgm:pt modelId="{3C83E94D-4906-465B-9034-6A088A8726FE}" type="parTrans" cxnId="{F8289550-4C00-40F0-BDBC-91243A26D758}">
      <dgm:prSet/>
      <dgm:spPr/>
      <dgm:t>
        <a:bodyPr/>
        <a:lstStyle/>
        <a:p>
          <a:endParaRPr lang="en-US"/>
        </a:p>
      </dgm:t>
    </dgm:pt>
    <dgm:pt modelId="{9E26AC7A-9605-403D-ACF7-4C04F314CDAB}" type="sibTrans" cxnId="{F8289550-4C00-40F0-BDBC-91243A26D758}">
      <dgm:prSet/>
      <dgm:spPr/>
      <dgm:t>
        <a:bodyPr/>
        <a:lstStyle/>
        <a:p>
          <a:endParaRPr lang="en-US"/>
        </a:p>
      </dgm:t>
    </dgm:pt>
    <dgm:pt modelId="{2E3B3F09-35EE-45E7-B8A2-8F08E2FD5CA0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Banking Cash transaction tax </a:t>
          </a:r>
        </a:p>
      </dgm:t>
    </dgm:pt>
    <dgm:pt modelId="{D0AC993F-FCB8-4A31-BF40-E193BEFDAC56}" type="parTrans" cxnId="{0816C798-384D-4E8C-9EE7-E529470944FC}">
      <dgm:prSet/>
      <dgm:spPr/>
      <dgm:t>
        <a:bodyPr/>
        <a:lstStyle/>
        <a:p>
          <a:endParaRPr lang="en-US"/>
        </a:p>
      </dgm:t>
    </dgm:pt>
    <dgm:pt modelId="{E9E616B8-2101-466B-A316-E59D54890B76}" type="sibTrans" cxnId="{0816C798-384D-4E8C-9EE7-E529470944FC}">
      <dgm:prSet/>
      <dgm:spPr/>
      <dgm:t>
        <a:bodyPr/>
        <a:lstStyle/>
        <a:p>
          <a:endParaRPr lang="en-US"/>
        </a:p>
      </dgm:t>
    </dgm:pt>
    <dgm:pt modelId="{BF0274E1-B83D-4668-85F3-D1AC9F5A58FE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Estate Duty (VP Singh)</a:t>
          </a:r>
        </a:p>
      </dgm:t>
    </dgm:pt>
    <dgm:pt modelId="{810F0CD1-BED2-4A22-8119-30E7FC4EF2BB}" type="parTrans" cxnId="{608D1B87-2E57-4D1F-9892-01761CEC7C9D}">
      <dgm:prSet/>
      <dgm:spPr/>
      <dgm:t>
        <a:bodyPr/>
        <a:lstStyle/>
        <a:p>
          <a:endParaRPr lang="en-US"/>
        </a:p>
      </dgm:t>
    </dgm:pt>
    <dgm:pt modelId="{53C0D3BE-1D08-4C90-8830-5BCCB96BFCB2}" type="sibTrans" cxnId="{608D1B87-2E57-4D1F-9892-01761CEC7C9D}">
      <dgm:prSet/>
      <dgm:spPr/>
      <dgm:t>
        <a:bodyPr/>
        <a:lstStyle/>
        <a:p>
          <a:endParaRPr lang="en-US"/>
        </a:p>
      </dgm:t>
    </dgm:pt>
    <dgm:pt modelId="{4BDB9D01-2B35-4B89-911A-AA52B86D6D22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Gift Tax (</a:t>
          </a:r>
          <a:r>
            <a:rPr lang="en-US" sz="2400" strike="sngStrike" dirty="0" err="1"/>
            <a:t>Yashwant</a:t>
          </a:r>
          <a:r>
            <a:rPr lang="en-US" sz="2400" strike="sngStrike" dirty="0"/>
            <a:t>)</a:t>
          </a:r>
        </a:p>
      </dgm:t>
    </dgm:pt>
    <dgm:pt modelId="{A10BB7B8-9906-427D-9112-5715E0B23C28}" type="parTrans" cxnId="{B034BDE0-F7E3-4199-8C74-23958D1CFECF}">
      <dgm:prSet/>
      <dgm:spPr/>
      <dgm:t>
        <a:bodyPr/>
        <a:lstStyle/>
        <a:p>
          <a:endParaRPr lang="en-US"/>
        </a:p>
      </dgm:t>
    </dgm:pt>
    <dgm:pt modelId="{81D5C4CF-99C1-4EC3-B7E1-ABF61D6AB595}" type="sibTrans" cxnId="{B034BDE0-F7E3-4199-8C74-23958D1CFECF}">
      <dgm:prSet/>
      <dgm:spPr/>
      <dgm:t>
        <a:bodyPr/>
        <a:lstStyle/>
        <a:p>
          <a:endParaRPr lang="en-US"/>
        </a:p>
      </dgm:t>
    </dgm:pt>
    <dgm:pt modelId="{6EF7AD7A-7F7D-4FB0-BA4F-242BAAEE0A78}">
      <dgm:prSet phldrT="[Text]" custT="1"/>
      <dgm:spPr/>
      <dgm:t>
        <a:bodyPr vert="horz"/>
        <a:lstStyle/>
        <a:p>
          <a:r>
            <a:rPr lang="en-US" sz="2400" dirty="0"/>
            <a:t>On Income</a:t>
          </a:r>
        </a:p>
      </dgm:t>
    </dgm:pt>
    <dgm:pt modelId="{67AC7675-2974-41FB-9046-8A27B531EE7F}" type="parTrans" cxnId="{491D69F8-9437-4A75-9149-893783C53E09}">
      <dgm:prSet/>
      <dgm:spPr/>
      <dgm:t>
        <a:bodyPr/>
        <a:lstStyle/>
        <a:p>
          <a:endParaRPr lang="en-US"/>
        </a:p>
      </dgm:t>
    </dgm:pt>
    <dgm:pt modelId="{020CD1D5-2F3A-4B1F-938C-87D2BC777E55}" type="sibTrans" cxnId="{491D69F8-9437-4A75-9149-893783C53E09}">
      <dgm:prSet/>
      <dgm:spPr/>
      <dgm:t>
        <a:bodyPr/>
        <a:lstStyle/>
        <a:p>
          <a:endParaRPr lang="en-US"/>
        </a:p>
      </dgm:t>
    </dgm:pt>
    <dgm:pt modelId="{2F96EC20-A74B-43D1-A1B8-820FFBB1869D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 vert="horz"/>
        <a:lstStyle/>
        <a:p>
          <a:r>
            <a:rPr lang="en-US" sz="2400" dirty="0"/>
            <a:t>DDT @Co. </a:t>
          </a:r>
        </a:p>
      </dgm:t>
    </dgm:pt>
    <dgm:pt modelId="{06E7E242-20D3-4318-B029-FE415C88B510}" type="parTrans" cxnId="{9C8160C2-E96B-4B64-8230-05A29CCD5F38}">
      <dgm:prSet/>
      <dgm:spPr/>
      <dgm:t>
        <a:bodyPr/>
        <a:lstStyle/>
        <a:p>
          <a:endParaRPr lang="en-US"/>
        </a:p>
      </dgm:t>
    </dgm:pt>
    <dgm:pt modelId="{C6BA1B1F-B2F6-4A13-80FB-669CB29EC040}" type="sibTrans" cxnId="{9C8160C2-E96B-4B64-8230-05A29CCD5F38}">
      <dgm:prSet/>
      <dgm:spPr/>
      <dgm:t>
        <a:bodyPr/>
        <a:lstStyle/>
        <a:p>
          <a:endParaRPr lang="en-US"/>
        </a:p>
      </dgm:t>
    </dgm:pt>
    <dgm:pt modelId="{6FDB1640-174C-4B96-B47A-B4B92690BB1E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 vert="horz"/>
        <a:lstStyle/>
        <a:p>
          <a:r>
            <a:rPr lang="en-US" sz="2400" dirty="0"/>
            <a:t>CGT @Buyer</a:t>
          </a:r>
        </a:p>
      </dgm:t>
    </dgm:pt>
    <dgm:pt modelId="{AE294978-8B10-45FB-AB4C-3A489443AF66}" type="parTrans" cxnId="{6FA24088-E223-4EF8-AB5C-93890109B181}">
      <dgm:prSet/>
      <dgm:spPr/>
      <dgm:t>
        <a:bodyPr/>
        <a:lstStyle/>
        <a:p>
          <a:endParaRPr lang="en-US"/>
        </a:p>
      </dgm:t>
    </dgm:pt>
    <dgm:pt modelId="{CC602B53-95F8-4B7D-9EC0-A875B0A243E2}" type="sibTrans" cxnId="{6FA24088-E223-4EF8-AB5C-93890109B181}">
      <dgm:prSet/>
      <dgm:spPr/>
      <dgm:t>
        <a:bodyPr/>
        <a:lstStyle/>
        <a:p>
          <a:endParaRPr lang="en-US"/>
        </a:p>
      </dgm:t>
    </dgm:pt>
    <dgm:pt modelId="{238BCB1D-223A-4F6F-8AFC-17A0FA53A66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 vert="horz"/>
        <a:lstStyle/>
        <a:p>
          <a:r>
            <a:rPr lang="en-US" sz="2400" dirty="0"/>
            <a:t>Corp. Tax &amp; MAT</a:t>
          </a:r>
        </a:p>
      </dgm:t>
    </dgm:pt>
    <dgm:pt modelId="{FAB9A4BD-C60B-4CC8-812F-C2BCF621F4CE}" type="parTrans" cxnId="{C8EC26A0-9F38-4433-BFEB-C49DF0BF48D4}">
      <dgm:prSet/>
      <dgm:spPr/>
      <dgm:t>
        <a:bodyPr/>
        <a:lstStyle/>
        <a:p>
          <a:endParaRPr lang="en-US"/>
        </a:p>
      </dgm:t>
    </dgm:pt>
    <dgm:pt modelId="{D49B551C-360D-4413-84E5-467813FD9966}" type="sibTrans" cxnId="{C8EC26A0-9F38-4433-BFEB-C49DF0BF48D4}">
      <dgm:prSet/>
      <dgm:spPr/>
      <dgm:t>
        <a:bodyPr/>
        <a:lstStyle/>
        <a:p>
          <a:endParaRPr lang="en-US"/>
        </a:p>
      </dgm:t>
    </dgm:pt>
    <dgm:pt modelId="{F4DD97CA-9F99-4B6D-B98C-FCF52FEBAF0F}" type="pres">
      <dgm:prSet presAssocID="{8E32B22E-57AE-4E97-B545-BAA953D7D51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7F69FB-6477-412E-8D91-58F26569F430}" type="pres">
      <dgm:prSet presAssocID="{6EF7AD7A-7F7D-4FB0-BA4F-242BAAEE0A78}" presName="vertFlow" presStyleCnt="0"/>
      <dgm:spPr/>
    </dgm:pt>
    <dgm:pt modelId="{6221A7C3-68F6-4970-8B30-0DBBD30E7D92}" type="pres">
      <dgm:prSet presAssocID="{6EF7AD7A-7F7D-4FB0-BA4F-242BAAEE0A78}" presName="header" presStyleLbl="node1" presStyleIdx="0" presStyleCnt="3"/>
      <dgm:spPr/>
      <dgm:t>
        <a:bodyPr/>
        <a:lstStyle/>
        <a:p>
          <a:endParaRPr lang="en-US"/>
        </a:p>
      </dgm:t>
    </dgm:pt>
    <dgm:pt modelId="{A16F84FF-6AFE-4973-9C8F-06D85FE0CBE8}" type="pres">
      <dgm:prSet presAssocID="{AA89A02E-1528-4534-9462-A5A3468B85CD}" presName="parTrans" presStyleLbl="sibTrans2D1" presStyleIdx="0" presStyleCnt="12"/>
      <dgm:spPr/>
      <dgm:t>
        <a:bodyPr/>
        <a:lstStyle/>
        <a:p>
          <a:endParaRPr lang="en-US"/>
        </a:p>
      </dgm:t>
    </dgm:pt>
    <dgm:pt modelId="{62CFFAEE-CB0F-475A-A853-71447A83FF85}" type="pres">
      <dgm:prSet presAssocID="{829CD193-BC27-46BF-B463-123D2A0864AF}" presName="child" presStyleLbl="alignAccFollow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4D3CE-99B1-485A-AC21-90EA2B060B55}" type="pres">
      <dgm:prSet presAssocID="{F98C3550-D8CF-4D46-9E7C-D2B4EC68B3FC}" presName="sibTrans" presStyleLbl="sibTrans2D1" presStyleIdx="1" presStyleCnt="12"/>
      <dgm:spPr/>
      <dgm:t>
        <a:bodyPr/>
        <a:lstStyle/>
        <a:p>
          <a:endParaRPr lang="en-US"/>
        </a:p>
      </dgm:t>
    </dgm:pt>
    <dgm:pt modelId="{C817C902-90E7-41B8-9E5F-E62F1AA64E8A}" type="pres">
      <dgm:prSet presAssocID="{238BCB1D-223A-4F6F-8AFC-17A0FA53A668}" presName="child" presStyleLbl="alignAccFollowNode1" presStyleIdx="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8CDE14-8184-4C59-9FDC-9DBAB2CF2B19}" type="pres">
      <dgm:prSet presAssocID="{D49B551C-360D-4413-84E5-467813FD9966}" presName="sibTrans" presStyleLbl="sibTrans2D1" presStyleIdx="2" presStyleCnt="12"/>
      <dgm:spPr/>
      <dgm:t>
        <a:bodyPr/>
        <a:lstStyle/>
        <a:p>
          <a:endParaRPr lang="en-US"/>
        </a:p>
      </dgm:t>
    </dgm:pt>
    <dgm:pt modelId="{BAC74362-9FFF-4F0F-8FCD-1E6EAB2E479D}" type="pres">
      <dgm:prSet presAssocID="{2F96EC20-A74B-43D1-A1B8-820FFBB1869D}" presName="child" presStyleLbl="alignAccFollow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AE9FE-9C2F-430B-BFFB-5E9AA549C60A}" type="pres">
      <dgm:prSet presAssocID="{C6BA1B1F-B2F6-4A13-80FB-669CB29EC040}" presName="sibTrans" presStyleLbl="sibTrans2D1" presStyleIdx="3" presStyleCnt="12"/>
      <dgm:spPr/>
      <dgm:t>
        <a:bodyPr/>
        <a:lstStyle/>
        <a:p>
          <a:endParaRPr lang="en-US"/>
        </a:p>
      </dgm:t>
    </dgm:pt>
    <dgm:pt modelId="{404DB48A-20F4-4DBD-9538-42C900C2355B}" type="pres">
      <dgm:prSet presAssocID="{6FDB1640-174C-4B96-B47A-B4B92690BB1E}" presName="child" presStyleLbl="alignAccFollow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8BFCB-CD6F-4E5F-BFCD-E05946607315}" type="pres">
      <dgm:prSet presAssocID="{CC602B53-95F8-4B7D-9EC0-A875B0A243E2}" presName="sibTrans" presStyleLbl="sibTrans2D1" presStyleIdx="4" presStyleCnt="12"/>
      <dgm:spPr/>
      <dgm:t>
        <a:bodyPr/>
        <a:lstStyle/>
        <a:p>
          <a:endParaRPr lang="en-US"/>
        </a:p>
      </dgm:t>
    </dgm:pt>
    <dgm:pt modelId="{954C9F4E-9D5E-48AF-9FE1-95CE3C93353F}" type="pres">
      <dgm:prSet presAssocID="{DF26F43C-E45D-4AFD-9B6A-2D3677EB8A62}" presName="child" presStyleLbl="alignAccFollow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996208-0F20-442F-A53B-5BE90FBAFDA5}" type="pres">
      <dgm:prSet presAssocID="{6EF7AD7A-7F7D-4FB0-BA4F-242BAAEE0A78}" presName="hSp" presStyleCnt="0"/>
      <dgm:spPr/>
    </dgm:pt>
    <dgm:pt modelId="{BFFA879A-F6B2-418E-BA16-9675E2DE243B}" type="pres">
      <dgm:prSet presAssocID="{964B7700-67ED-43F3-BABF-804D30DF23FE}" presName="vertFlow" presStyleCnt="0"/>
      <dgm:spPr/>
    </dgm:pt>
    <dgm:pt modelId="{E105EB44-A5EB-40CB-A5BD-B766C76E8559}" type="pres">
      <dgm:prSet presAssocID="{964B7700-67ED-43F3-BABF-804D30DF23FE}" presName="header" presStyleLbl="node1" presStyleIdx="1" presStyleCnt="3"/>
      <dgm:spPr/>
      <dgm:t>
        <a:bodyPr/>
        <a:lstStyle/>
        <a:p>
          <a:endParaRPr lang="en-US"/>
        </a:p>
      </dgm:t>
    </dgm:pt>
    <dgm:pt modelId="{30FF28AD-98BF-46D9-A225-13BAC5AE6AF4}" type="pres">
      <dgm:prSet presAssocID="{0FD89733-2FE5-4D5B-B94C-6301FB4DEEE4}" presName="parTrans" presStyleLbl="sibTrans2D1" presStyleIdx="5" presStyleCnt="12"/>
      <dgm:spPr/>
      <dgm:t>
        <a:bodyPr/>
        <a:lstStyle/>
        <a:p>
          <a:endParaRPr lang="en-US"/>
        </a:p>
      </dgm:t>
    </dgm:pt>
    <dgm:pt modelId="{27E04ECA-2015-4E9F-B2B3-5ED89033B98B}" type="pres">
      <dgm:prSet presAssocID="{463B00C4-CA93-4894-95D6-4BC1012D453B}" presName="child" presStyleLbl="alignAccFollowNode1" presStyleIdx="5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95651B-F60D-46E6-A027-1FD394A7253A}" type="pres">
      <dgm:prSet presAssocID="{29BF0A59-67D5-4A24-9586-2FC8D2174D10}" presName="sibTrans" presStyleLbl="sibTrans2D1" presStyleIdx="6" presStyleCnt="12"/>
      <dgm:spPr/>
      <dgm:t>
        <a:bodyPr/>
        <a:lstStyle/>
        <a:p>
          <a:endParaRPr lang="en-US"/>
        </a:p>
      </dgm:t>
    </dgm:pt>
    <dgm:pt modelId="{961A69D6-FD7C-49EE-B4E2-35DF50D01978}" type="pres">
      <dgm:prSet presAssocID="{89C8CFD5-D965-487A-91B6-96727DDE88F3}" presName="child" presStyleLbl="alignAccFollow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A61BF-3CAD-49A1-98CB-2B708C8BFF3F}" type="pres">
      <dgm:prSet presAssocID="{4E7EE3E4-D0B1-4739-BC4F-83232D87961C}" presName="sibTrans" presStyleLbl="sibTrans2D1" presStyleIdx="7" presStyleCnt="12"/>
      <dgm:spPr/>
      <dgm:t>
        <a:bodyPr/>
        <a:lstStyle/>
        <a:p>
          <a:endParaRPr lang="en-US"/>
        </a:p>
      </dgm:t>
    </dgm:pt>
    <dgm:pt modelId="{029CDFF5-C526-4781-8B0A-4930F4BFEAEE}" type="pres">
      <dgm:prSet presAssocID="{4BDB9D01-2B35-4B89-911A-AA52B86D6D22}" presName="child" presStyleLbl="alignAccFollow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83EB6-4BE5-4947-88C0-A4F7191945D2}" type="pres">
      <dgm:prSet presAssocID="{964B7700-67ED-43F3-BABF-804D30DF23FE}" presName="hSp" presStyleCnt="0"/>
      <dgm:spPr/>
    </dgm:pt>
    <dgm:pt modelId="{D39BBE7F-6942-4483-8F70-E3C09BE7EF1A}" type="pres">
      <dgm:prSet presAssocID="{5A8CB58D-7560-45BB-A309-E1B42D0BAAD6}" presName="vertFlow" presStyleCnt="0"/>
      <dgm:spPr/>
    </dgm:pt>
    <dgm:pt modelId="{161C656D-809C-46B0-A1C7-DF1F9C07DB6D}" type="pres">
      <dgm:prSet presAssocID="{5A8CB58D-7560-45BB-A309-E1B42D0BAAD6}" presName="header" presStyleLbl="node1" presStyleIdx="2" presStyleCnt="3" custScaleY="154318"/>
      <dgm:spPr/>
      <dgm:t>
        <a:bodyPr/>
        <a:lstStyle/>
        <a:p>
          <a:endParaRPr lang="en-US"/>
        </a:p>
      </dgm:t>
    </dgm:pt>
    <dgm:pt modelId="{E0777F15-34C7-4FC0-A936-7AEB578F1662}" type="pres">
      <dgm:prSet presAssocID="{4A99F8E8-DD9D-4053-9F9D-1B097A498E0D}" presName="parTrans" presStyleLbl="sibTrans2D1" presStyleIdx="8" presStyleCnt="12"/>
      <dgm:spPr/>
      <dgm:t>
        <a:bodyPr/>
        <a:lstStyle/>
        <a:p>
          <a:endParaRPr lang="en-US"/>
        </a:p>
      </dgm:t>
    </dgm:pt>
    <dgm:pt modelId="{18166355-F184-4AF5-B6DB-4BA3ADFEB94D}" type="pres">
      <dgm:prSet presAssocID="{2178E297-0FE0-4ADC-9D3F-9DEC277D586F}" presName="child" presStyleLbl="alignAccFollow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EB1CAD-B3FF-42F9-A18C-CC0FBB94E2AB}" type="pres">
      <dgm:prSet presAssocID="{F89ADD09-A1E6-4C03-B0FE-0DE0ADCF58C7}" presName="sibTrans" presStyleLbl="sibTrans2D1" presStyleIdx="9" presStyleCnt="12"/>
      <dgm:spPr/>
      <dgm:t>
        <a:bodyPr/>
        <a:lstStyle/>
        <a:p>
          <a:endParaRPr lang="en-US"/>
        </a:p>
      </dgm:t>
    </dgm:pt>
    <dgm:pt modelId="{99695250-8FBC-4BD2-BF1B-BD2AAB25CDB8}" type="pres">
      <dgm:prSet presAssocID="{EF2D73D6-F3E4-4865-877C-75B04569C8DC}" presName="child" presStyleLbl="alignAccFollow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CD149-14B1-4819-9947-E414FFE415F7}" type="pres">
      <dgm:prSet presAssocID="{9E26AC7A-9605-403D-ACF7-4C04F314CDAB}" presName="sibTrans" presStyleLbl="sibTrans2D1" presStyleIdx="10" presStyleCnt="12"/>
      <dgm:spPr/>
      <dgm:t>
        <a:bodyPr/>
        <a:lstStyle/>
        <a:p>
          <a:endParaRPr lang="en-US"/>
        </a:p>
      </dgm:t>
    </dgm:pt>
    <dgm:pt modelId="{480D30A7-4410-4862-AA24-1EEB807986C1}" type="pres">
      <dgm:prSet presAssocID="{2E3B3F09-35EE-45E7-B8A2-8F08E2FD5CA0}" presName="child" presStyleLbl="alignAccFollowNode1" presStyleIdx="1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0233B-91F7-46E1-97AE-182DA96D37EC}" type="pres">
      <dgm:prSet presAssocID="{E9E616B8-2101-466B-A316-E59D54890B76}" presName="sibTrans" presStyleLbl="sibTrans2D1" presStyleIdx="11" presStyleCnt="12"/>
      <dgm:spPr/>
      <dgm:t>
        <a:bodyPr/>
        <a:lstStyle/>
        <a:p>
          <a:endParaRPr lang="en-US"/>
        </a:p>
      </dgm:t>
    </dgm:pt>
    <dgm:pt modelId="{A55FBDCF-7C88-4D62-A4A5-9A95A9C70341}" type="pres">
      <dgm:prSet presAssocID="{BF0274E1-B83D-4668-85F3-D1AC9F5A58FE}" presName="child" presStyleLbl="alignAccFollow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29D6CC-069E-4045-B3C6-32A219FCCB96}" srcId="{8E32B22E-57AE-4E97-B545-BAA953D7D51B}" destId="{964B7700-67ED-43F3-BABF-804D30DF23FE}" srcOrd="1" destOrd="0" parTransId="{87E59135-812D-4035-A13C-2F855334E526}" sibTransId="{C605EB0D-1D68-4C7A-B302-7A31603153A8}"/>
    <dgm:cxn modelId="{17E0B91C-FC6E-4F0A-AD94-57A209F5764B}" srcId="{964B7700-67ED-43F3-BABF-804D30DF23FE}" destId="{89C8CFD5-D965-487A-91B6-96727DDE88F3}" srcOrd="1" destOrd="0" parTransId="{D7552B19-2166-40C2-9EF0-F0B79FD915F7}" sibTransId="{4E7EE3E4-D0B1-4739-BC4F-83232D87961C}"/>
    <dgm:cxn modelId="{3302E92C-5D06-4239-969D-92CFF8384DB9}" type="presOf" srcId="{89C8CFD5-D965-487A-91B6-96727DDE88F3}" destId="{961A69D6-FD7C-49EE-B4E2-35DF50D01978}" srcOrd="0" destOrd="0" presId="urn:microsoft.com/office/officeart/2005/8/layout/lProcess1"/>
    <dgm:cxn modelId="{E2AC7825-D6BB-4B92-B829-EDE61BF24152}" type="presOf" srcId="{5A8CB58D-7560-45BB-A309-E1B42D0BAAD6}" destId="{161C656D-809C-46B0-A1C7-DF1F9C07DB6D}" srcOrd="0" destOrd="0" presId="urn:microsoft.com/office/officeart/2005/8/layout/lProcess1"/>
    <dgm:cxn modelId="{FB83538D-21C3-403B-9B70-0642975E2412}" type="presOf" srcId="{4BDB9D01-2B35-4B89-911A-AA52B86D6D22}" destId="{029CDFF5-C526-4781-8B0A-4930F4BFEAEE}" srcOrd="0" destOrd="0" presId="urn:microsoft.com/office/officeart/2005/8/layout/lProcess1"/>
    <dgm:cxn modelId="{EA0D33B1-0325-4A41-8E36-7A0F118DE407}" type="presOf" srcId="{9E26AC7A-9605-403D-ACF7-4C04F314CDAB}" destId="{4B2CD149-14B1-4819-9947-E414FFE415F7}" srcOrd="0" destOrd="0" presId="urn:microsoft.com/office/officeart/2005/8/layout/lProcess1"/>
    <dgm:cxn modelId="{78EA0308-162B-442D-A947-A77EBE3FB5A8}" type="presOf" srcId="{0FD89733-2FE5-4D5B-B94C-6301FB4DEEE4}" destId="{30FF28AD-98BF-46D9-A225-13BAC5AE6AF4}" srcOrd="0" destOrd="0" presId="urn:microsoft.com/office/officeart/2005/8/layout/lProcess1"/>
    <dgm:cxn modelId="{D9FA77D6-9320-42A4-BC49-DAFEF2E7D620}" type="presOf" srcId="{DF26F43C-E45D-4AFD-9B6A-2D3677EB8A62}" destId="{954C9F4E-9D5E-48AF-9FE1-95CE3C93353F}" srcOrd="0" destOrd="0" presId="urn:microsoft.com/office/officeart/2005/8/layout/lProcess1"/>
    <dgm:cxn modelId="{D87522C1-C5DD-4953-A23A-33AC06F05A00}" srcId="{964B7700-67ED-43F3-BABF-804D30DF23FE}" destId="{463B00C4-CA93-4894-95D6-4BC1012D453B}" srcOrd="0" destOrd="0" parTransId="{0FD89733-2FE5-4D5B-B94C-6301FB4DEEE4}" sibTransId="{29BF0A59-67D5-4A24-9586-2FC8D2174D10}"/>
    <dgm:cxn modelId="{4C9A073F-3608-46E8-8B11-D8B21E42B784}" type="presOf" srcId="{D49B551C-360D-4413-84E5-467813FD9966}" destId="{028CDE14-8184-4C59-9FDC-9DBAB2CF2B19}" srcOrd="0" destOrd="0" presId="urn:microsoft.com/office/officeart/2005/8/layout/lProcess1"/>
    <dgm:cxn modelId="{B9A70F52-21DC-45F2-BF7C-95512C770864}" type="presOf" srcId="{C6BA1B1F-B2F6-4A13-80FB-669CB29EC040}" destId="{B05AE9FE-9C2F-430B-BFFB-5E9AA549C60A}" srcOrd="0" destOrd="0" presId="urn:microsoft.com/office/officeart/2005/8/layout/lProcess1"/>
    <dgm:cxn modelId="{A78BA163-D9DF-4A25-87B7-C3384CBB0315}" type="presOf" srcId="{EF2D73D6-F3E4-4865-877C-75B04569C8DC}" destId="{99695250-8FBC-4BD2-BF1B-BD2AAB25CDB8}" srcOrd="0" destOrd="0" presId="urn:microsoft.com/office/officeart/2005/8/layout/lProcess1"/>
    <dgm:cxn modelId="{106ED54F-499E-4537-8B3B-DDB839E30AE5}" type="presOf" srcId="{BF0274E1-B83D-4668-85F3-D1AC9F5A58FE}" destId="{A55FBDCF-7C88-4D62-A4A5-9A95A9C70341}" srcOrd="0" destOrd="0" presId="urn:microsoft.com/office/officeart/2005/8/layout/lProcess1"/>
    <dgm:cxn modelId="{F18ACB93-B874-47E4-A8A4-55D80A5B855D}" type="presOf" srcId="{2F96EC20-A74B-43D1-A1B8-820FFBB1869D}" destId="{BAC74362-9FFF-4F0F-8FCD-1E6EAB2E479D}" srcOrd="0" destOrd="0" presId="urn:microsoft.com/office/officeart/2005/8/layout/lProcess1"/>
    <dgm:cxn modelId="{B034BDE0-F7E3-4199-8C74-23958D1CFECF}" srcId="{964B7700-67ED-43F3-BABF-804D30DF23FE}" destId="{4BDB9D01-2B35-4B89-911A-AA52B86D6D22}" srcOrd="2" destOrd="0" parTransId="{A10BB7B8-9906-427D-9112-5715E0B23C28}" sibTransId="{81D5C4CF-99C1-4EC3-B7E1-ABF61D6AB595}"/>
    <dgm:cxn modelId="{11305A90-39D2-4F6E-9981-3EC867E63D36}" type="presOf" srcId="{8E32B22E-57AE-4E97-B545-BAA953D7D51B}" destId="{F4DD97CA-9F99-4B6D-B98C-FCF52FEBAF0F}" srcOrd="0" destOrd="0" presId="urn:microsoft.com/office/officeart/2005/8/layout/lProcess1"/>
    <dgm:cxn modelId="{608D1B87-2E57-4D1F-9892-01761CEC7C9D}" srcId="{5A8CB58D-7560-45BB-A309-E1B42D0BAAD6}" destId="{BF0274E1-B83D-4668-85F3-D1AC9F5A58FE}" srcOrd="3" destOrd="0" parTransId="{810F0CD1-BED2-4A22-8119-30E7FC4EF2BB}" sibTransId="{53C0D3BE-1D08-4C90-8830-5BCCB96BFCB2}"/>
    <dgm:cxn modelId="{1D143CE4-030B-42EA-91D0-5049441F771F}" type="presOf" srcId="{AA89A02E-1528-4534-9462-A5A3468B85CD}" destId="{A16F84FF-6AFE-4973-9C8F-06D85FE0CBE8}" srcOrd="0" destOrd="0" presId="urn:microsoft.com/office/officeart/2005/8/layout/lProcess1"/>
    <dgm:cxn modelId="{F9A6DF3E-A1DD-4731-B4B5-5CC6F163567C}" type="presOf" srcId="{F89ADD09-A1E6-4C03-B0FE-0DE0ADCF58C7}" destId="{B1EB1CAD-B3FF-42F9-A18C-CC0FBB94E2AB}" srcOrd="0" destOrd="0" presId="urn:microsoft.com/office/officeart/2005/8/layout/lProcess1"/>
    <dgm:cxn modelId="{490B1FF2-D7AB-4F51-8B9E-13610B0399F4}" type="presOf" srcId="{829CD193-BC27-46BF-B463-123D2A0864AF}" destId="{62CFFAEE-CB0F-475A-A853-71447A83FF85}" srcOrd="0" destOrd="0" presId="urn:microsoft.com/office/officeart/2005/8/layout/lProcess1"/>
    <dgm:cxn modelId="{70500485-1C16-4038-8454-E16BB5F98EDA}" type="presOf" srcId="{CC602B53-95F8-4B7D-9EC0-A875B0A243E2}" destId="{C0F8BFCB-CD6F-4E5F-BFCD-E05946607315}" srcOrd="0" destOrd="0" presId="urn:microsoft.com/office/officeart/2005/8/layout/lProcess1"/>
    <dgm:cxn modelId="{F8289550-4C00-40F0-BDBC-91243A26D758}" srcId="{5A8CB58D-7560-45BB-A309-E1B42D0BAAD6}" destId="{EF2D73D6-F3E4-4865-877C-75B04569C8DC}" srcOrd="1" destOrd="0" parTransId="{3C83E94D-4906-465B-9034-6A088A8726FE}" sibTransId="{9E26AC7A-9605-403D-ACF7-4C04F314CDAB}"/>
    <dgm:cxn modelId="{5230C2C9-AEF3-4CD7-BDBF-793385EABD20}" type="presOf" srcId="{E9E616B8-2101-466B-A316-E59D54890B76}" destId="{C670233B-91F7-46E1-97AE-182DA96D37EC}" srcOrd="0" destOrd="0" presId="urn:microsoft.com/office/officeart/2005/8/layout/lProcess1"/>
    <dgm:cxn modelId="{491D69F8-9437-4A75-9149-893783C53E09}" srcId="{8E32B22E-57AE-4E97-B545-BAA953D7D51B}" destId="{6EF7AD7A-7F7D-4FB0-BA4F-242BAAEE0A78}" srcOrd="0" destOrd="0" parTransId="{67AC7675-2974-41FB-9046-8A27B531EE7F}" sibTransId="{020CD1D5-2F3A-4B1F-938C-87D2BC777E55}"/>
    <dgm:cxn modelId="{9CC0F56D-5909-40BC-BF47-F086E5F4DC2F}" srcId="{6EF7AD7A-7F7D-4FB0-BA4F-242BAAEE0A78}" destId="{DF26F43C-E45D-4AFD-9B6A-2D3677EB8A62}" srcOrd="4" destOrd="0" parTransId="{1968E667-928B-42E0-8DE4-B464BACA4BA6}" sibTransId="{36A1A874-E3E1-4FE1-8294-B836ABA3AF2D}"/>
    <dgm:cxn modelId="{48A5700D-AC14-4AAD-A262-DA10CF0F2DDB}" type="presOf" srcId="{4A99F8E8-DD9D-4053-9F9D-1B097A498E0D}" destId="{E0777F15-34C7-4FC0-A936-7AEB578F1662}" srcOrd="0" destOrd="0" presId="urn:microsoft.com/office/officeart/2005/8/layout/lProcess1"/>
    <dgm:cxn modelId="{89F10915-F692-4F03-9B14-626E378B5BFC}" type="presOf" srcId="{964B7700-67ED-43F3-BABF-804D30DF23FE}" destId="{E105EB44-A5EB-40CB-A5BD-B766C76E8559}" srcOrd="0" destOrd="0" presId="urn:microsoft.com/office/officeart/2005/8/layout/lProcess1"/>
    <dgm:cxn modelId="{75DA89F4-3C9E-4E9F-8CB7-35FF3F37C085}" type="presOf" srcId="{4E7EE3E4-D0B1-4739-BC4F-83232D87961C}" destId="{017A61BF-3CAD-49A1-98CB-2B708C8BFF3F}" srcOrd="0" destOrd="0" presId="urn:microsoft.com/office/officeart/2005/8/layout/lProcess1"/>
    <dgm:cxn modelId="{6FA24088-E223-4EF8-AB5C-93890109B181}" srcId="{6EF7AD7A-7F7D-4FB0-BA4F-242BAAEE0A78}" destId="{6FDB1640-174C-4B96-B47A-B4B92690BB1E}" srcOrd="3" destOrd="0" parTransId="{AE294978-8B10-45FB-AB4C-3A489443AF66}" sibTransId="{CC602B53-95F8-4B7D-9EC0-A875B0A243E2}"/>
    <dgm:cxn modelId="{0997418E-0E54-4BD7-8A4A-854AEDFB2922}" type="presOf" srcId="{6FDB1640-174C-4B96-B47A-B4B92690BB1E}" destId="{404DB48A-20F4-4DBD-9538-42C900C2355B}" srcOrd="0" destOrd="0" presId="urn:microsoft.com/office/officeart/2005/8/layout/lProcess1"/>
    <dgm:cxn modelId="{96EBE614-8A3B-44A1-8554-B0C8BEC01748}" type="presOf" srcId="{2E3B3F09-35EE-45E7-B8A2-8F08E2FD5CA0}" destId="{480D30A7-4410-4862-AA24-1EEB807986C1}" srcOrd="0" destOrd="0" presId="urn:microsoft.com/office/officeart/2005/8/layout/lProcess1"/>
    <dgm:cxn modelId="{FFC1F2E5-1042-4D5D-A825-C3EBDB02FFA5}" srcId="{8E32B22E-57AE-4E97-B545-BAA953D7D51B}" destId="{5A8CB58D-7560-45BB-A309-E1B42D0BAAD6}" srcOrd="2" destOrd="0" parTransId="{5DBBB96F-3820-42FB-AD42-747664BF678B}" sibTransId="{CAA816A4-F4BF-4E78-A521-03F5A9D25D52}"/>
    <dgm:cxn modelId="{3A8727BD-C997-40D5-960E-6A3500724697}" type="presOf" srcId="{463B00C4-CA93-4894-95D6-4BC1012D453B}" destId="{27E04ECA-2015-4E9F-B2B3-5ED89033B98B}" srcOrd="0" destOrd="0" presId="urn:microsoft.com/office/officeart/2005/8/layout/lProcess1"/>
    <dgm:cxn modelId="{DB25F37C-8F5B-46DD-B45B-00866C72EBBE}" srcId="{5A8CB58D-7560-45BB-A309-E1B42D0BAAD6}" destId="{2178E297-0FE0-4ADC-9D3F-9DEC277D586F}" srcOrd="0" destOrd="0" parTransId="{4A99F8E8-DD9D-4053-9F9D-1B097A498E0D}" sibTransId="{F89ADD09-A1E6-4C03-B0FE-0DE0ADCF58C7}"/>
    <dgm:cxn modelId="{4B8B907B-388B-4852-935B-2FA947C24154}" type="presOf" srcId="{238BCB1D-223A-4F6F-8AFC-17A0FA53A668}" destId="{C817C902-90E7-41B8-9E5F-E62F1AA64E8A}" srcOrd="0" destOrd="0" presId="urn:microsoft.com/office/officeart/2005/8/layout/lProcess1"/>
    <dgm:cxn modelId="{C8EC26A0-9F38-4433-BFEB-C49DF0BF48D4}" srcId="{6EF7AD7A-7F7D-4FB0-BA4F-242BAAEE0A78}" destId="{238BCB1D-223A-4F6F-8AFC-17A0FA53A668}" srcOrd="1" destOrd="0" parTransId="{FAB9A4BD-C60B-4CC8-812F-C2BCF621F4CE}" sibTransId="{D49B551C-360D-4413-84E5-467813FD9966}"/>
    <dgm:cxn modelId="{52DA0BBB-ADAD-419A-91E6-DA4657768797}" type="presOf" srcId="{6EF7AD7A-7F7D-4FB0-BA4F-242BAAEE0A78}" destId="{6221A7C3-68F6-4970-8B30-0DBBD30E7D92}" srcOrd="0" destOrd="0" presId="urn:microsoft.com/office/officeart/2005/8/layout/lProcess1"/>
    <dgm:cxn modelId="{DD751C8F-3E42-4FD1-A812-3630ACAEB338}" type="presOf" srcId="{F98C3550-D8CF-4D46-9E7C-D2B4EC68B3FC}" destId="{4C04D3CE-99B1-485A-AC21-90EA2B060B55}" srcOrd="0" destOrd="0" presId="urn:microsoft.com/office/officeart/2005/8/layout/lProcess1"/>
    <dgm:cxn modelId="{AA0E4EF9-B57D-4BE4-AAED-D2B89DD5AE80}" type="presOf" srcId="{2178E297-0FE0-4ADC-9D3F-9DEC277D586F}" destId="{18166355-F184-4AF5-B6DB-4BA3ADFEB94D}" srcOrd="0" destOrd="0" presId="urn:microsoft.com/office/officeart/2005/8/layout/lProcess1"/>
    <dgm:cxn modelId="{BA3705E7-5520-4683-B96C-5E5BA757F150}" type="presOf" srcId="{29BF0A59-67D5-4A24-9586-2FC8D2174D10}" destId="{2E95651B-F60D-46E6-A027-1FD394A7253A}" srcOrd="0" destOrd="0" presId="urn:microsoft.com/office/officeart/2005/8/layout/lProcess1"/>
    <dgm:cxn modelId="{0816C798-384D-4E8C-9EE7-E529470944FC}" srcId="{5A8CB58D-7560-45BB-A309-E1B42D0BAAD6}" destId="{2E3B3F09-35EE-45E7-B8A2-8F08E2FD5CA0}" srcOrd="2" destOrd="0" parTransId="{D0AC993F-FCB8-4A31-BF40-E193BEFDAC56}" sibTransId="{E9E616B8-2101-466B-A316-E59D54890B76}"/>
    <dgm:cxn modelId="{9C8160C2-E96B-4B64-8230-05A29CCD5F38}" srcId="{6EF7AD7A-7F7D-4FB0-BA4F-242BAAEE0A78}" destId="{2F96EC20-A74B-43D1-A1B8-820FFBB1869D}" srcOrd="2" destOrd="0" parTransId="{06E7E242-20D3-4318-B029-FE415C88B510}" sibTransId="{C6BA1B1F-B2F6-4A13-80FB-669CB29EC040}"/>
    <dgm:cxn modelId="{8C4DCA56-5FD5-4C7B-A9BB-4D5B3DEE2A46}" srcId="{6EF7AD7A-7F7D-4FB0-BA4F-242BAAEE0A78}" destId="{829CD193-BC27-46BF-B463-123D2A0864AF}" srcOrd="0" destOrd="0" parTransId="{AA89A02E-1528-4534-9462-A5A3468B85CD}" sibTransId="{F98C3550-D8CF-4D46-9E7C-D2B4EC68B3FC}"/>
    <dgm:cxn modelId="{4A6993B6-3C6D-40EF-A8F5-1437CA4CF7F0}" type="presParOf" srcId="{F4DD97CA-9F99-4B6D-B98C-FCF52FEBAF0F}" destId="{9B7F69FB-6477-412E-8D91-58F26569F430}" srcOrd="0" destOrd="0" presId="urn:microsoft.com/office/officeart/2005/8/layout/lProcess1"/>
    <dgm:cxn modelId="{AC781D8E-3950-459A-9CF2-ADFAC5FE347D}" type="presParOf" srcId="{9B7F69FB-6477-412E-8D91-58F26569F430}" destId="{6221A7C3-68F6-4970-8B30-0DBBD30E7D92}" srcOrd="0" destOrd="0" presId="urn:microsoft.com/office/officeart/2005/8/layout/lProcess1"/>
    <dgm:cxn modelId="{91EE000D-3B69-46DF-9039-7BBE8520BB61}" type="presParOf" srcId="{9B7F69FB-6477-412E-8D91-58F26569F430}" destId="{A16F84FF-6AFE-4973-9C8F-06D85FE0CBE8}" srcOrd="1" destOrd="0" presId="urn:microsoft.com/office/officeart/2005/8/layout/lProcess1"/>
    <dgm:cxn modelId="{3469AC80-E106-47AD-8BDD-A5C67E43239A}" type="presParOf" srcId="{9B7F69FB-6477-412E-8D91-58F26569F430}" destId="{62CFFAEE-CB0F-475A-A853-71447A83FF85}" srcOrd="2" destOrd="0" presId="urn:microsoft.com/office/officeart/2005/8/layout/lProcess1"/>
    <dgm:cxn modelId="{6314F6AE-DDB9-411D-B5EB-B476EB0ECE83}" type="presParOf" srcId="{9B7F69FB-6477-412E-8D91-58F26569F430}" destId="{4C04D3CE-99B1-485A-AC21-90EA2B060B55}" srcOrd="3" destOrd="0" presId="urn:microsoft.com/office/officeart/2005/8/layout/lProcess1"/>
    <dgm:cxn modelId="{D763F92A-5477-4EF4-A41F-5452712525CB}" type="presParOf" srcId="{9B7F69FB-6477-412E-8D91-58F26569F430}" destId="{C817C902-90E7-41B8-9E5F-E62F1AA64E8A}" srcOrd="4" destOrd="0" presId="urn:microsoft.com/office/officeart/2005/8/layout/lProcess1"/>
    <dgm:cxn modelId="{26EF6CD2-EE5D-4359-8226-239BC073043D}" type="presParOf" srcId="{9B7F69FB-6477-412E-8D91-58F26569F430}" destId="{028CDE14-8184-4C59-9FDC-9DBAB2CF2B19}" srcOrd="5" destOrd="0" presId="urn:microsoft.com/office/officeart/2005/8/layout/lProcess1"/>
    <dgm:cxn modelId="{7A0C13E7-334B-41F0-A71A-0179F9573A09}" type="presParOf" srcId="{9B7F69FB-6477-412E-8D91-58F26569F430}" destId="{BAC74362-9FFF-4F0F-8FCD-1E6EAB2E479D}" srcOrd="6" destOrd="0" presId="urn:microsoft.com/office/officeart/2005/8/layout/lProcess1"/>
    <dgm:cxn modelId="{576135D5-DAC1-448F-9722-934893A05478}" type="presParOf" srcId="{9B7F69FB-6477-412E-8D91-58F26569F430}" destId="{B05AE9FE-9C2F-430B-BFFB-5E9AA549C60A}" srcOrd="7" destOrd="0" presId="urn:microsoft.com/office/officeart/2005/8/layout/lProcess1"/>
    <dgm:cxn modelId="{8E77D9BF-0138-4709-859B-0F8C53B18F1A}" type="presParOf" srcId="{9B7F69FB-6477-412E-8D91-58F26569F430}" destId="{404DB48A-20F4-4DBD-9538-42C900C2355B}" srcOrd="8" destOrd="0" presId="urn:microsoft.com/office/officeart/2005/8/layout/lProcess1"/>
    <dgm:cxn modelId="{0CA65B14-660B-4895-9A3C-08756A43BB22}" type="presParOf" srcId="{9B7F69FB-6477-412E-8D91-58F26569F430}" destId="{C0F8BFCB-CD6F-4E5F-BFCD-E05946607315}" srcOrd="9" destOrd="0" presId="urn:microsoft.com/office/officeart/2005/8/layout/lProcess1"/>
    <dgm:cxn modelId="{DB98FB3E-7F28-4464-8417-92E841E67478}" type="presParOf" srcId="{9B7F69FB-6477-412E-8D91-58F26569F430}" destId="{954C9F4E-9D5E-48AF-9FE1-95CE3C93353F}" srcOrd="10" destOrd="0" presId="urn:microsoft.com/office/officeart/2005/8/layout/lProcess1"/>
    <dgm:cxn modelId="{5E800B5F-CF20-4F8F-93F7-D09D287A5637}" type="presParOf" srcId="{F4DD97CA-9F99-4B6D-B98C-FCF52FEBAF0F}" destId="{D9996208-0F20-442F-A53B-5BE90FBAFDA5}" srcOrd="1" destOrd="0" presId="urn:microsoft.com/office/officeart/2005/8/layout/lProcess1"/>
    <dgm:cxn modelId="{C1ECA421-D65A-410C-8A2E-65C410337B12}" type="presParOf" srcId="{F4DD97CA-9F99-4B6D-B98C-FCF52FEBAF0F}" destId="{BFFA879A-F6B2-418E-BA16-9675E2DE243B}" srcOrd="2" destOrd="0" presId="urn:microsoft.com/office/officeart/2005/8/layout/lProcess1"/>
    <dgm:cxn modelId="{5612472F-F076-48DC-9B80-9CE8679FC942}" type="presParOf" srcId="{BFFA879A-F6B2-418E-BA16-9675E2DE243B}" destId="{E105EB44-A5EB-40CB-A5BD-B766C76E8559}" srcOrd="0" destOrd="0" presId="urn:microsoft.com/office/officeart/2005/8/layout/lProcess1"/>
    <dgm:cxn modelId="{7FF63E94-DDC6-4288-9087-FDCC59663EC8}" type="presParOf" srcId="{BFFA879A-F6B2-418E-BA16-9675E2DE243B}" destId="{30FF28AD-98BF-46D9-A225-13BAC5AE6AF4}" srcOrd="1" destOrd="0" presId="urn:microsoft.com/office/officeart/2005/8/layout/lProcess1"/>
    <dgm:cxn modelId="{17FFE0FB-97A5-4966-B839-3037E86C522E}" type="presParOf" srcId="{BFFA879A-F6B2-418E-BA16-9675E2DE243B}" destId="{27E04ECA-2015-4E9F-B2B3-5ED89033B98B}" srcOrd="2" destOrd="0" presId="urn:microsoft.com/office/officeart/2005/8/layout/lProcess1"/>
    <dgm:cxn modelId="{C2FAE54B-AE54-48CD-B6DC-A80C697E2320}" type="presParOf" srcId="{BFFA879A-F6B2-418E-BA16-9675E2DE243B}" destId="{2E95651B-F60D-46E6-A027-1FD394A7253A}" srcOrd="3" destOrd="0" presId="urn:microsoft.com/office/officeart/2005/8/layout/lProcess1"/>
    <dgm:cxn modelId="{6EABA286-ED22-4B3F-81D9-1C15071A8D02}" type="presParOf" srcId="{BFFA879A-F6B2-418E-BA16-9675E2DE243B}" destId="{961A69D6-FD7C-49EE-B4E2-35DF50D01978}" srcOrd="4" destOrd="0" presId="urn:microsoft.com/office/officeart/2005/8/layout/lProcess1"/>
    <dgm:cxn modelId="{223DE01D-5231-4579-9542-B6AD4B1EE400}" type="presParOf" srcId="{BFFA879A-F6B2-418E-BA16-9675E2DE243B}" destId="{017A61BF-3CAD-49A1-98CB-2B708C8BFF3F}" srcOrd="5" destOrd="0" presId="urn:microsoft.com/office/officeart/2005/8/layout/lProcess1"/>
    <dgm:cxn modelId="{FC9D9ACE-C7ED-4B1F-96A3-86402F037602}" type="presParOf" srcId="{BFFA879A-F6B2-418E-BA16-9675E2DE243B}" destId="{029CDFF5-C526-4781-8B0A-4930F4BFEAEE}" srcOrd="6" destOrd="0" presId="urn:microsoft.com/office/officeart/2005/8/layout/lProcess1"/>
    <dgm:cxn modelId="{1928B8C4-6759-41B4-AFF5-25E8C0FFF0F0}" type="presParOf" srcId="{F4DD97CA-9F99-4B6D-B98C-FCF52FEBAF0F}" destId="{55383EB6-4BE5-4947-88C0-A4F7191945D2}" srcOrd="3" destOrd="0" presId="urn:microsoft.com/office/officeart/2005/8/layout/lProcess1"/>
    <dgm:cxn modelId="{554AD9EA-804A-440A-A68F-071AC8800836}" type="presParOf" srcId="{F4DD97CA-9F99-4B6D-B98C-FCF52FEBAF0F}" destId="{D39BBE7F-6942-4483-8F70-E3C09BE7EF1A}" srcOrd="4" destOrd="0" presId="urn:microsoft.com/office/officeart/2005/8/layout/lProcess1"/>
    <dgm:cxn modelId="{3B812640-631D-4B20-A355-E049D49461F5}" type="presParOf" srcId="{D39BBE7F-6942-4483-8F70-E3C09BE7EF1A}" destId="{161C656D-809C-46B0-A1C7-DF1F9C07DB6D}" srcOrd="0" destOrd="0" presId="urn:microsoft.com/office/officeart/2005/8/layout/lProcess1"/>
    <dgm:cxn modelId="{057876DD-D833-4F06-A328-4A1F38B86890}" type="presParOf" srcId="{D39BBE7F-6942-4483-8F70-E3C09BE7EF1A}" destId="{E0777F15-34C7-4FC0-A936-7AEB578F1662}" srcOrd="1" destOrd="0" presId="urn:microsoft.com/office/officeart/2005/8/layout/lProcess1"/>
    <dgm:cxn modelId="{EB2FB568-31CB-403F-8650-56DC66A248CD}" type="presParOf" srcId="{D39BBE7F-6942-4483-8F70-E3C09BE7EF1A}" destId="{18166355-F184-4AF5-B6DB-4BA3ADFEB94D}" srcOrd="2" destOrd="0" presId="urn:microsoft.com/office/officeart/2005/8/layout/lProcess1"/>
    <dgm:cxn modelId="{B005F8F2-A127-4567-BB7E-63D55A4522A0}" type="presParOf" srcId="{D39BBE7F-6942-4483-8F70-E3C09BE7EF1A}" destId="{B1EB1CAD-B3FF-42F9-A18C-CC0FBB94E2AB}" srcOrd="3" destOrd="0" presId="urn:microsoft.com/office/officeart/2005/8/layout/lProcess1"/>
    <dgm:cxn modelId="{99CB525E-943A-4B0F-9A77-F42686153311}" type="presParOf" srcId="{D39BBE7F-6942-4483-8F70-E3C09BE7EF1A}" destId="{99695250-8FBC-4BD2-BF1B-BD2AAB25CDB8}" srcOrd="4" destOrd="0" presId="urn:microsoft.com/office/officeart/2005/8/layout/lProcess1"/>
    <dgm:cxn modelId="{B5697F78-9E61-4356-B26B-02994545BC30}" type="presParOf" srcId="{D39BBE7F-6942-4483-8F70-E3C09BE7EF1A}" destId="{4B2CD149-14B1-4819-9947-E414FFE415F7}" srcOrd="5" destOrd="0" presId="urn:microsoft.com/office/officeart/2005/8/layout/lProcess1"/>
    <dgm:cxn modelId="{90F01AFC-821F-4818-8E8E-6954B44E03EA}" type="presParOf" srcId="{D39BBE7F-6942-4483-8F70-E3C09BE7EF1A}" destId="{480D30A7-4410-4862-AA24-1EEB807986C1}" srcOrd="6" destOrd="0" presId="urn:microsoft.com/office/officeart/2005/8/layout/lProcess1"/>
    <dgm:cxn modelId="{BA8C8573-40B9-46B9-800A-E704F04F9443}" type="presParOf" srcId="{D39BBE7F-6942-4483-8F70-E3C09BE7EF1A}" destId="{C670233B-91F7-46E1-97AE-182DA96D37EC}" srcOrd="7" destOrd="0" presId="urn:microsoft.com/office/officeart/2005/8/layout/lProcess1"/>
    <dgm:cxn modelId="{926FC7F2-137E-4AFB-92B1-02D693CC2A88}" type="presParOf" srcId="{D39BBE7F-6942-4483-8F70-E3C09BE7EF1A}" destId="{A55FBDCF-7C88-4D62-A4A5-9A95A9C70341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04484EB-C08C-40C0-ADE1-EBE114430F4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78CA46-A5B9-40DC-9D9C-516E1814E1A1}">
      <dgm:prSet phldrT="[Text]"/>
      <dgm:spPr/>
      <dgm:t>
        <a:bodyPr/>
        <a:lstStyle/>
        <a:p>
          <a:r>
            <a:rPr lang="en-US" dirty="0" smtClean="0"/>
            <a:t>Statutory incidence</a:t>
          </a:r>
          <a:endParaRPr lang="en-US" dirty="0"/>
        </a:p>
      </dgm:t>
    </dgm:pt>
    <dgm:pt modelId="{8431CEC7-60A6-4C4B-BC1F-AB7DC2FD3FE7}" type="parTrans" cxnId="{BADD2AF8-BB59-49BC-966F-D4DD35F6008E}">
      <dgm:prSet/>
      <dgm:spPr/>
      <dgm:t>
        <a:bodyPr/>
        <a:lstStyle/>
        <a:p>
          <a:endParaRPr lang="en-US"/>
        </a:p>
      </dgm:t>
    </dgm:pt>
    <dgm:pt modelId="{6B613B56-07BE-4443-8BC5-8AFC24927141}" type="sibTrans" cxnId="{BADD2AF8-BB59-49BC-966F-D4DD35F6008E}">
      <dgm:prSet/>
      <dgm:spPr/>
      <dgm:t>
        <a:bodyPr/>
        <a:lstStyle/>
        <a:p>
          <a:endParaRPr lang="en-US"/>
        </a:p>
      </dgm:t>
    </dgm:pt>
    <dgm:pt modelId="{E254BA3D-0853-4399-AE4A-63DD9039685D}">
      <dgm:prSet phldrT="[Text]"/>
      <dgm:spPr/>
      <dgm:t>
        <a:bodyPr/>
        <a:lstStyle/>
        <a:p>
          <a:r>
            <a:rPr lang="en-US" dirty="0" smtClean="0"/>
            <a:t>Excise: Producer</a:t>
          </a:r>
          <a:endParaRPr lang="en-US" dirty="0"/>
        </a:p>
      </dgm:t>
    </dgm:pt>
    <dgm:pt modelId="{D9BB8907-8A49-47C0-BEB0-E52B262306FB}" type="parTrans" cxnId="{5433DF47-6B21-4362-B83F-1A44157F3AEB}">
      <dgm:prSet/>
      <dgm:spPr/>
      <dgm:t>
        <a:bodyPr/>
        <a:lstStyle/>
        <a:p>
          <a:endParaRPr lang="en-US"/>
        </a:p>
      </dgm:t>
    </dgm:pt>
    <dgm:pt modelId="{4251DF15-2FF2-4DCA-8890-D212FF877BC7}" type="sibTrans" cxnId="{5433DF47-6B21-4362-B83F-1A44157F3AEB}">
      <dgm:prSet/>
      <dgm:spPr/>
      <dgm:t>
        <a:bodyPr/>
        <a:lstStyle/>
        <a:p>
          <a:endParaRPr lang="en-US"/>
        </a:p>
      </dgm:t>
    </dgm:pt>
    <dgm:pt modelId="{D34A9B02-A6FA-49EF-8FE0-958C2D3BE6BA}">
      <dgm:prSet phldrT="[Text]"/>
      <dgm:spPr/>
      <dgm:t>
        <a:bodyPr/>
        <a:lstStyle/>
        <a:p>
          <a:r>
            <a:rPr lang="en-US" dirty="0" smtClean="0"/>
            <a:t>Economic incidence</a:t>
          </a:r>
          <a:endParaRPr lang="en-US" dirty="0"/>
        </a:p>
      </dgm:t>
    </dgm:pt>
    <dgm:pt modelId="{CC548EE0-146E-47AD-8C90-8571FF28A3F4}" type="parTrans" cxnId="{673526B8-F5D2-4749-938E-186D0F26C91F}">
      <dgm:prSet/>
      <dgm:spPr/>
      <dgm:t>
        <a:bodyPr/>
        <a:lstStyle/>
        <a:p>
          <a:endParaRPr lang="en-US"/>
        </a:p>
      </dgm:t>
    </dgm:pt>
    <dgm:pt modelId="{0D2261AB-368E-46E3-8F99-EF973047E8D8}" type="sibTrans" cxnId="{673526B8-F5D2-4749-938E-186D0F26C91F}">
      <dgm:prSet/>
      <dgm:spPr/>
      <dgm:t>
        <a:bodyPr/>
        <a:lstStyle/>
        <a:p>
          <a:endParaRPr lang="en-US"/>
        </a:p>
      </dgm:t>
    </dgm:pt>
    <dgm:pt modelId="{457B0014-9635-4DE5-9325-3512BF2EBCE7}">
      <dgm:prSet phldrT="[Text]"/>
      <dgm:spPr/>
      <dgm:t>
        <a:bodyPr/>
        <a:lstStyle/>
        <a:p>
          <a:r>
            <a:rPr lang="en-US" dirty="0" smtClean="0"/>
            <a:t>Shared by producer &amp; customer (more)</a:t>
          </a:r>
          <a:endParaRPr lang="en-US" dirty="0"/>
        </a:p>
      </dgm:t>
    </dgm:pt>
    <dgm:pt modelId="{FB324A8F-1A75-4773-9E87-B0A40B6A79DA}" type="parTrans" cxnId="{7F8BB889-8C9A-4FE5-99C3-B71CE2A1B9B0}">
      <dgm:prSet/>
      <dgm:spPr/>
      <dgm:t>
        <a:bodyPr/>
        <a:lstStyle/>
        <a:p>
          <a:endParaRPr lang="en-US"/>
        </a:p>
      </dgm:t>
    </dgm:pt>
    <dgm:pt modelId="{DA397416-262A-44E3-93C0-71034CC5530A}" type="sibTrans" cxnId="{7F8BB889-8C9A-4FE5-99C3-B71CE2A1B9B0}">
      <dgm:prSet/>
      <dgm:spPr/>
      <dgm:t>
        <a:bodyPr/>
        <a:lstStyle/>
        <a:p>
          <a:endParaRPr lang="en-US"/>
        </a:p>
      </dgm:t>
    </dgm:pt>
    <dgm:pt modelId="{122535B3-CAEB-435C-AF3D-2264BCF9ECA7}" type="pres">
      <dgm:prSet presAssocID="{A04484EB-C08C-40C0-ADE1-EBE114430F4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456B99-79E7-4984-8DBF-D5FEBBB2947B}" type="pres">
      <dgm:prSet presAssocID="{5E78CA46-A5B9-40DC-9D9C-516E1814E1A1}" presName="parentLin" presStyleCnt="0"/>
      <dgm:spPr/>
    </dgm:pt>
    <dgm:pt modelId="{660A6306-6951-4073-877E-21FE2411DA13}" type="pres">
      <dgm:prSet presAssocID="{5E78CA46-A5B9-40DC-9D9C-516E1814E1A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9361FE0-23F6-41E6-8E6C-8A977BEAD921}" type="pres">
      <dgm:prSet presAssocID="{5E78CA46-A5B9-40DC-9D9C-516E1814E1A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D2F33-A1C3-4FA9-B747-BBAD00E36F91}" type="pres">
      <dgm:prSet presAssocID="{5E78CA46-A5B9-40DC-9D9C-516E1814E1A1}" presName="negativeSpace" presStyleCnt="0"/>
      <dgm:spPr/>
    </dgm:pt>
    <dgm:pt modelId="{879668AE-2895-465A-8B6F-CAC80A167466}" type="pres">
      <dgm:prSet presAssocID="{5E78CA46-A5B9-40DC-9D9C-516E1814E1A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B8467-599D-4480-B4C9-73A13A6897C4}" type="pres">
      <dgm:prSet presAssocID="{6B613B56-07BE-4443-8BC5-8AFC24927141}" presName="spaceBetweenRectangles" presStyleCnt="0"/>
      <dgm:spPr/>
    </dgm:pt>
    <dgm:pt modelId="{8F449434-F53E-4441-AEB1-283994C6F7B2}" type="pres">
      <dgm:prSet presAssocID="{D34A9B02-A6FA-49EF-8FE0-958C2D3BE6BA}" presName="parentLin" presStyleCnt="0"/>
      <dgm:spPr/>
    </dgm:pt>
    <dgm:pt modelId="{303A05BE-80B5-4D7C-8069-B978469A4771}" type="pres">
      <dgm:prSet presAssocID="{D34A9B02-A6FA-49EF-8FE0-958C2D3BE6B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84804A88-DBFE-4D65-85B9-712123E02831}" type="pres">
      <dgm:prSet presAssocID="{D34A9B02-A6FA-49EF-8FE0-958C2D3BE6B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4A7719-78F9-4979-B8C7-690F04C0C752}" type="pres">
      <dgm:prSet presAssocID="{D34A9B02-A6FA-49EF-8FE0-958C2D3BE6BA}" presName="negativeSpace" presStyleCnt="0"/>
      <dgm:spPr/>
    </dgm:pt>
    <dgm:pt modelId="{03BFE046-7996-4178-A026-9F18B69D6CC9}" type="pres">
      <dgm:prSet presAssocID="{D34A9B02-A6FA-49EF-8FE0-958C2D3BE6B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9CC99A-EAE3-4C42-83EB-5A39C40ABBDA}" type="presOf" srcId="{E254BA3D-0853-4399-AE4A-63DD9039685D}" destId="{879668AE-2895-465A-8B6F-CAC80A167466}" srcOrd="0" destOrd="0" presId="urn:microsoft.com/office/officeart/2005/8/layout/list1"/>
    <dgm:cxn modelId="{F914A694-7C92-44A9-8581-492E8BA7BBA4}" type="presOf" srcId="{D34A9B02-A6FA-49EF-8FE0-958C2D3BE6BA}" destId="{303A05BE-80B5-4D7C-8069-B978469A4771}" srcOrd="0" destOrd="0" presId="urn:microsoft.com/office/officeart/2005/8/layout/list1"/>
    <dgm:cxn modelId="{673526B8-F5D2-4749-938E-186D0F26C91F}" srcId="{A04484EB-C08C-40C0-ADE1-EBE114430F40}" destId="{D34A9B02-A6FA-49EF-8FE0-958C2D3BE6BA}" srcOrd="1" destOrd="0" parTransId="{CC548EE0-146E-47AD-8C90-8571FF28A3F4}" sibTransId="{0D2261AB-368E-46E3-8F99-EF973047E8D8}"/>
    <dgm:cxn modelId="{CEAB941E-75AA-4CBE-BE8E-E79BC8753074}" type="presOf" srcId="{D34A9B02-A6FA-49EF-8FE0-958C2D3BE6BA}" destId="{84804A88-DBFE-4D65-85B9-712123E02831}" srcOrd="1" destOrd="0" presId="urn:microsoft.com/office/officeart/2005/8/layout/list1"/>
    <dgm:cxn modelId="{5433DF47-6B21-4362-B83F-1A44157F3AEB}" srcId="{5E78CA46-A5B9-40DC-9D9C-516E1814E1A1}" destId="{E254BA3D-0853-4399-AE4A-63DD9039685D}" srcOrd="0" destOrd="0" parTransId="{D9BB8907-8A49-47C0-BEB0-E52B262306FB}" sibTransId="{4251DF15-2FF2-4DCA-8890-D212FF877BC7}"/>
    <dgm:cxn modelId="{C56D7C76-3A74-4F7D-9178-4B0BFE28A87A}" type="presOf" srcId="{A04484EB-C08C-40C0-ADE1-EBE114430F40}" destId="{122535B3-CAEB-435C-AF3D-2264BCF9ECA7}" srcOrd="0" destOrd="0" presId="urn:microsoft.com/office/officeart/2005/8/layout/list1"/>
    <dgm:cxn modelId="{B938D448-F08B-48BE-BF6F-36399573C8D3}" type="presOf" srcId="{457B0014-9635-4DE5-9325-3512BF2EBCE7}" destId="{03BFE046-7996-4178-A026-9F18B69D6CC9}" srcOrd="0" destOrd="0" presId="urn:microsoft.com/office/officeart/2005/8/layout/list1"/>
    <dgm:cxn modelId="{A80DACF7-5577-44B1-8349-EF239B0A3B43}" type="presOf" srcId="{5E78CA46-A5B9-40DC-9D9C-516E1814E1A1}" destId="{A9361FE0-23F6-41E6-8E6C-8A977BEAD921}" srcOrd="1" destOrd="0" presId="urn:microsoft.com/office/officeart/2005/8/layout/list1"/>
    <dgm:cxn modelId="{BADD2AF8-BB59-49BC-966F-D4DD35F6008E}" srcId="{A04484EB-C08C-40C0-ADE1-EBE114430F40}" destId="{5E78CA46-A5B9-40DC-9D9C-516E1814E1A1}" srcOrd="0" destOrd="0" parTransId="{8431CEC7-60A6-4C4B-BC1F-AB7DC2FD3FE7}" sibTransId="{6B613B56-07BE-4443-8BC5-8AFC24927141}"/>
    <dgm:cxn modelId="{7F8BB889-8C9A-4FE5-99C3-B71CE2A1B9B0}" srcId="{D34A9B02-A6FA-49EF-8FE0-958C2D3BE6BA}" destId="{457B0014-9635-4DE5-9325-3512BF2EBCE7}" srcOrd="0" destOrd="0" parTransId="{FB324A8F-1A75-4773-9E87-B0A40B6A79DA}" sibTransId="{DA397416-262A-44E3-93C0-71034CC5530A}"/>
    <dgm:cxn modelId="{500CF129-F429-483F-B3B2-0ECFB4631AAE}" type="presOf" srcId="{5E78CA46-A5B9-40DC-9D9C-516E1814E1A1}" destId="{660A6306-6951-4073-877E-21FE2411DA13}" srcOrd="0" destOrd="0" presId="urn:microsoft.com/office/officeart/2005/8/layout/list1"/>
    <dgm:cxn modelId="{E7E2203F-F28B-419C-B535-1A481B447FD6}" type="presParOf" srcId="{122535B3-CAEB-435C-AF3D-2264BCF9ECA7}" destId="{14456B99-79E7-4984-8DBF-D5FEBBB2947B}" srcOrd="0" destOrd="0" presId="urn:microsoft.com/office/officeart/2005/8/layout/list1"/>
    <dgm:cxn modelId="{56A3D486-0128-4370-B704-0F556F136840}" type="presParOf" srcId="{14456B99-79E7-4984-8DBF-D5FEBBB2947B}" destId="{660A6306-6951-4073-877E-21FE2411DA13}" srcOrd="0" destOrd="0" presId="urn:microsoft.com/office/officeart/2005/8/layout/list1"/>
    <dgm:cxn modelId="{A96C0334-D5BD-43BA-93F1-F255FFD1AE95}" type="presParOf" srcId="{14456B99-79E7-4984-8DBF-D5FEBBB2947B}" destId="{A9361FE0-23F6-41E6-8E6C-8A977BEAD921}" srcOrd="1" destOrd="0" presId="urn:microsoft.com/office/officeart/2005/8/layout/list1"/>
    <dgm:cxn modelId="{3692BBB1-BD27-44E1-A17F-96C9748A7690}" type="presParOf" srcId="{122535B3-CAEB-435C-AF3D-2264BCF9ECA7}" destId="{A91D2F33-A1C3-4FA9-B747-BBAD00E36F91}" srcOrd="1" destOrd="0" presId="urn:microsoft.com/office/officeart/2005/8/layout/list1"/>
    <dgm:cxn modelId="{AFB1A93F-B1DD-4E36-8AFF-88E7E9E75A7B}" type="presParOf" srcId="{122535B3-CAEB-435C-AF3D-2264BCF9ECA7}" destId="{879668AE-2895-465A-8B6F-CAC80A167466}" srcOrd="2" destOrd="0" presId="urn:microsoft.com/office/officeart/2005/8/layout/list1"/>
    <dgm:cxn modelId="{AB7F8653-E144-4968-BC3E-9CB1CDA9BA35}" type="presParOf" srcId="{122535B3-CAEB-435C-AF3D-2264BCF9ECA7}" destId="{360B8467-599D-4480-B4C9-73A13A6897C4}" srcOrd="3" destOrd="0" presId="urn:microsoft.com/office/officeart/2005/8/layout/list1"/>
    <dgm:cxn modelId="{FE00B259-DAB9-4A25-96F6-67EF61598B39}" type="presParOf" srcId="{122535B3-CAEB-435C-AF3D-2264BCF9ECA7}" destId="{8F449434-F53E-4441-AEB1-283994C6F7B2}" srcOrd="4" destOrd="0" presId="urn:microsoft.com/office/officeart/2005/8/layout/list1"/>
    <dgm:cxn modelId="{FD4F4677-FC67-4952-8214-B52CF3674737}" type="presParOf" srcId="{8F449434-F53E-4441-AEB1-283994C6F7B2}" destId="{303A05BE-80B5-4D7C-8069-B978469A4771}" srcOrd="0" destOrd="0" presId="urn:microsoft.com/office/officeart/2005/8/layout/list1"/>
    <dgm:cxn modelId="{DF4D03AB-F3C8-4503-B266-2A7F64A3A2FC}" type="presParOf" srcId="{8F449434-F53E-4441-AEB1-283994C6F7B2}" destId="{84804A88-DBFE-4D65-85B9-712123E02831}" srcOrd="1" destOrd="0" presId="urn:microsoft.com/office/officeart/2005/8/layout/list1"/>
    <dgm:cxn modelId="{2D62E754-C097-4172-8464-8FD433F9E01D}" type="presParOf" srcId="{122535B3-CAEB-435C-AF3D-2264BCF9ECA7}" destId="{164A7719-78F9-4979-B8C7-690F04C0C752}" srcOrd="5" destOrd="0" presId="urn:microsoft.com/office/officeart/2005/8/layout/list1"/>
    <dgm:cxn modelId="{1A01EECF-AB1D-404A-BBC9-DE93FCC6EDA9}" type="presParOf" srcId="{122535B3-CAEB-435C-AF3D-2264BCF9ECA7}" destId="{03BFE046-7996-4178-A026-9F18B69D6CC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AE9984F-3D75-494A-A3B1-3536FD0CA300}" type="doc">
      <dgm:prSet loTypeId="urn:microsoft.com/office/officeart/2005/8/layout/hierarchy2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F5B215-3793-49A2-B708-50D68970CBC9}">
      <dgm:prSet phldrT="[Text]"/>
      <dgm:spPr/>
      <dgm:t>
        <a:bodyPr/>
        <a:lstStyle/>
        <a:p>
          <a:r>
            <a:rPr lang="en-US" dirty="0"/>
            <a:t>Union</a:t>
          </a:r>
        </a:p>
      </dgm:t>
    </dgm:pt>
    <dgm:pt modelId="{8AA1AA2E-E918-4AA3-AF08-3A457A2A1440}" type="parTrans" cxnId="{266583D1-E9DF-4394-B296-C23CA12BBDFD}">
      <dgm:prSet/>
      <dgm:spPr/>
      <dgm:t>
        <a:bodyPr/>
        <a:lstStyle/>
        <a:p>
          <a:endParaRPr lang="en-US"/>
        </a:p>
      </dgm:t>
    </dgm:pt>
    <dgm:pt modelId="{6D7F7741-F479-493A-9BEF-B93DFA34C786}" type="sibTrans" cxnId="{266583D1-E9DF-4394-B296-C23CA12BBDFD}">
      <dgm:prSet/>
      <dgm:spPr/>
      <dgm:t>
        <a:bodyPr/>
        <a:lstStyle/>
        <a:p>
          <a:endParaRPr lang="en-US"/>
        </a:p>
      </dgm:t>
    </dgm:pt>
    <dgm:pt modelId="{8D555F97-3328-409F-89E8-35383CE6BEB5}">
      <dgm:prSet phldrT="[Text]"/>
      <dgm:spPr/>
      <dgm:t>
        <a:bodyPr/>
        <a:lstStyle/>
        <a:p>
          <a:r>
            <a:rPr lang="en-US" dirty="0" smtClean="0"/>
            <a:t>Custom Duty</a:t>
          </a:r>
          <a:endParaRPr lang="en-US" dirty="0"/>
        </a:p>
      </dgm:t>
    </dgm:pt>
    <dgm:pt modelId="{33337F1C-34F1-46B5-9999-F77ACF2295D4}" type="parTrans" cxnId="{412D2A61-382A-481B-9AE6-974C0F1246CB}">
      <dgm:prSet/>
      <dgm:spPr/>
      <dgm:t>
        <a:bodyPr/>
        <a:lstStyle/>
        <a:p>
          <a:endParaRPr lang="en-US"/>
        </a:p>
      </dgm:t>
    </dgm:pt>
    <dgm:pt modelId="{7D618056-1232-4EA6-A922-2E3028C44839}" type="sibTrans" cxnId="{412D2A61-382A-481B-9AE6-974C0F1246CB}">
      <dgm:prSet/>
      <dgm:spPr/>
      <dgm:t>
        <a:bodyPr/>
        <a:lstStyle/>
        <a:p>
          <a:endParaRPr lang="en-US"/>
        </a:p>
      </dgm:t>
    </dgm:pt>
    <dgm:pt modelId="{86851767-EE0F-4E3F-AACC-031ADFC5838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Excise Duty</a:t>
          </a:r>
          <a:endParaRPr lang="en-US" dirty="0"/>
        </a:p>
      </dgm:t>
    </dgm:pt>
    <dgm:pt modelId="{5905D285-A202-450C-844B-E65BB9BF60A2}" type="parTrans" cxnId="{4DBCDD02-B1A9-4E80-9BD9-A8F8997C97FC}">
      <dgm:prSet/>
      <dgm:spPr/>
      <dgm:t>
        <a:bodyPr/>
        <a:lstStyle/>
        <a:p>
          <a:endParaRPr lang="en-US"/>
        </a:p>
      </dgm:t>
    </dgm:pt>
    <dgm:pt modelId="{1D59B9E0-66B7-4C3F-8A5B-93121CCC14BA}" type="sibTrans" cxnId="{4DBCDD02-B1A9-4E80-9BD9-A8F8997C97FC}">
      <dgm:prSet/>
      <dgm:spPr/>
      <dgm:t>
        <a:bodyPr/>
        <a:lstStyle/>
        <a:p>
          <a:endParaRPr lang="en-US"/>
        </a:p>
      </dgm:t>
    </dgm:pt>
    <dgm:pt modelId="{322F6F86-A012-4B59-904E-3E7FAAFF951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Service Tax</a:t>
          </a:r>
          <a:endParaRPr lang="en-US" dirty="0"/>
        </a:p>
      </dgm:t>
    </dgm:pt>
    <dgm:pt modelId="{CE4FBB06-9106-4E1A-85FA-AB41B6C0C6E2}" type="parTrans" cxnId="{F3E424DF-48C3-46B9-9515-B3E5E697924B}">
      <dgm:prSet/>
      <dgm:spPr/>
      <dgm:t>
        <a:bodyPr/>
        <a:lstStyle/>
        <a:p>
          <a:endParaRPr lang="en-US"/>
        </a:p>
      </dgm:t>
    </dgm:pt>
    <dgm:pt modelId="{5A018971-7F3C-4467-AD20-CCDCAF2C190E}" type="sibTrans" cxnId="{F3E424DF-48C3-46B9-9515-B3E5E697924B}">
      <dgm:prSet/>
      <dgm:spPr/>
      <dgm:t>
        <a:bodyPr/>
        <a:lstStyle/>
        <a:p>
          <a:endParaRPr lang="en-US"/>
        </a:p>
      </dgm:t>
    </dgm:pt>
    <dgm:pt modelId="{745E2C20-D1AD-4AE1-9D4F-019D7906DF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CST [00]</a:t>
          </a:r>
          <a:endParaRPr lang="en-US" dirty="0"/>
        </a:p>
      </dgm:t>
    </dgm:pt>
    <dgm:pt modelId="{2BD4C2AB-228A-4ADD-9D5C-AACFC77159D1}" type="parTrans" cxnId="{FA7BF49A-C2F0-4803-90F1-005911F20B6B}">
      <dgm:prSet/>
      <dgm:spPr/>
      <dgm:t>
        <a:bodyPr/>
        <a:lstStyle/>
        <a:p>
          <a:endParaRPr lang="en-US"/>
        </a:p>
      </dgm:t>
    </dgm:pt>
    <dgm:pt modelId="{5CCF85B0-F394-4AE3-8046-8AB2F1C16E70}" type="sibTrans" cxnId="{FA7BF49A-C2F0-4803-90F1-005911F20B6B}">
      <dgm:prSet/>
      <dgm:spPr/>
      <dgm:t>
        <a:bodyPr/>
        <a:lstStyle/>
        <a:p>
          <a:endParaRPr lang="en-US"/>
        </a:p>
      </dgm:t>
    </dgm:pt>
    <dgm:pt modelId="{76FEDBA8-7D92-473A-B8E4-C734DF4489D7}">
      <dgm:prSet phldrT="[Text]"/>
      <dgm:spPr/>
      <dgm:t>
        <a:bodyPr/>
        <a:lstStyle/>
        <a:p>
          <a:r>
            <a:rPr lang="en-US" dirty="0" smtClean="0"/>
            <a:t>Basic</a:t>
          </a:r>
          <a:endParaRPr lang="en-US" dirty="0"/>
        </a:p>
      </dgm:t>
    </dgm:pt>
    <dgm:pt modelId="{1D30FD9C-05B5-417A-9C5E-3357FF665220}" type="parTrans" cxnId="{B1CB4BAE-3582-4738-BC46-EEBCB1AE460D}">
      <dgm:prSet/>
      <dgm:spPr/>
      <dgm:t>
        <a:bodyPr/>
        <a:lstStyle/>
        <a:p>
          <a:endParaRPr lang="en-US"/>
        </a:p>
      </dgm:t>
    </dgm:pt>
    <dgm:pt modelId="{9CCFE27D-1BCA-4FBE-9CF0-C919AC5CE831}" type="sibTrans" cxnId="{B1CB4BAE-3582-4738-BC46-EEBCB1AE460D}">
      <dgm:prSet/>
      <dgm:spPr/>
      <dgm:t>
        <a:bodyPr/>
        <a:lstStyle/>
        <a:p>
          <a:endParaRPr lang="en-US"/>
        </a:p>
      </dgm:t>
    </dgm:pt>
    <dgm:pt modelId="{25AF6A59-D466-4AD0-B316-67EC21D9F83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Additional</a:t>
          </a:r>
          <a:endParaRPr lang="en-US" dirty="0"/>
        </a:p>
      </dgm:t>
    </dgm:pt>
    <dgm:pt modelId="{A825C431-1AA6-46CB-BBD1-A491FCAC59DA}" type="parTrans" cxnId="{B9C9462F-4F81-41BA-B401-52FA4B7EBE30}">
      <dgm:prSet/>
      <dgm:spPr/>
      <dgm:t>
        <a:bodyPr/>
        <a:lstStyle/>
        <a:p>
          <a:endParaRPr lang="en-US"/>
        </a:p>
      </dgm:t>
    </dgm:pt>
    <dgm:pt modelId="{BAE50850-3FF0-4910-8A3E-EC5C509306EF}" type="sibTrans" cxnId="{B9C9462F-4F81-41BA-B401-52FA4B7EBE30}">
      <dgm:prSet/>
      <dgm:spPr/>
      <dgm:t>
        <a:bodyPr/>
        <a:lstStyle/>
        <a:p>
          <a:endParaRPr lang="en-US"/>
        </a:p>
      </dgm:t>
    </dgm:pt>
    <dgm:pt modelId="{96EFDEAB-33E3-452A-A940-EE1A38B38432}">
      <dgm:prSet phldrT="[Text]"/>
      <dgm:spPr/>
      <dgm:t>
        <a:bodyPr/>
        <a:lstStyle/>
        <a:p>
          <a:r>
            <a:rPr lang="en-US" dirty="0" smtClean="0"/>
            <a:t>Petroleum</a:t>
          </a:r>
          <a:endParaRPr lang="en-US" dirty="0"/>
        </a:p>
      </dgm:t>
    </dgm:pt>
    <dgm:pt modelId="{9E2088BA-7AB8-4FD6-8FAF-EA301B5EF7AF}" type="parTrans" cxnId="{845DE0AE-B342-4C0C-B9C1-CF914C18168B}">
      <dgm:prSet/>
      <dgm:spPr/>
      <dgm:t>
        <a:bodyPr/>
        <a:lstStyle/>
        <a:p>
          <a:endParaRPr lang="en-US"/>
        </a:p>
      </dgm:t>
    </dgm:pt>
    <dgm:pt modelId="{DB7BFBF6-6D1E-43E9-8BB9-2FD8759B79B9}" type="sibTrans" cxnId="{845DE0AE-B342-4C0C-B9C1-CF914C18168B}">
      <dgm:prSet/>
      <dgm:spPr/>
      <dgm:t>
        <a:bodyPr/>
        <a:lstStyle/>
        <a:p>
          <a:endParaRPr lang="en-US"/>
        </a:p>
      </dgm:t>
    </dgm:pt>
    <dgm:pt modelId="{B3C701D7-5753-42EB-A52E-CCC11D79B437}">
      <dgm:prSet phldrT="[Text]"/>
      <dgm:spPr>
        <a:solidFill>
          <a:schemeClr val="accent2"/>
        </a:solidFill>
      </dgm:spPr>
      <dgm:t>
        <a:bodyPr/>
        <a:lstStyle/>
        <a:p>
          <a:r>
            <a:rPr lang="en-US" strike="noStrike" dirty="0" smtClean="0"/>
            <a:t>Alcohol , Narcotics</a:t>
          </a:r>
          <a:endParaRPr lang="en-US" strike="noStrike" dirty="0"/>
        </a:p>
      </dgm:t>
    </dgm:pt>
    <dgm:pt modelId="{E857B46F-C121-46F4-A2CC-B7EA3DBF548F}" type="parTrans" cxnId="{8583B8EB-9B57-40D7-88AA-C890BD976D9B}">
      <dgm:prSet/>
      <dgm:spPr/>
      <dgm:t>
        <a:bodyPr/>
        <a:lstStyle/>
        <a:p>
          <a:endParaRPr lang="en-US"/>
        </a:p>
      </dgm:t>
    </dgm:pt>
    <dgm:pt modelId="{C3D29B1A-9A9A-41C8-9D3C-2864E93A0DA2}" type="sibTrans" cxnId="{8583B8EB-9B57-40D7-88AA-C890BD976D9B}">
      <dgm:prSet/>
      <dgm:spPr/>
      <dgm:t>
        <a:bodyPr/>
        <a:lstStyle/>
        <a:p>
          <a:endParaRPr lang="en-US"/>
        </a:p>
      </dgm:t>
    </dgm:pt>
    <dgm:pt modelId="{61767AA0-2EC2-4B50-B011-1B365EC2155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Others</a:t>
          </a:r>
          <a:endParaRPr lang="en-US" dirty="0"/>
        </a:p>
      </dgm:t>
    </dgm:pt>
    <dgm:pt modelId="{D4C97340-BD21-4EFD-9055-AE2614EA9AFF}" type="parTrans" cxnId="{06D42127-8309-443E-8F64-33E38D905D62}">
      <dgm:prSet/>
      <dgm:spPr/>
      <dgm:t>
        <a:bodyPr/>
        <a:lstStyle/>
        <a:p>
          <a:endParaRPr lang="en-US"/>
        </a:p>
      </dgm:t>
    </dgm:pt>
    <dgm:pt modelId="{36975531-13D8-4F63-8648-32339173D4D2}" type="sibTrans" cxnId="{06D42127-8309-443E-8F64-33E38D905D62}">
      <dgm:prSet/>
      <dgm:spPr/>
      <dgm:t>
        <a:bodyPr/>
        <a:lstStyle/>
        <a:p>
          <a:endParaRPr lang="en-US"/>
        </a:p>
      </dgm:t>
    </dgm:pt>
    <dgm:pt modelId="{2CB927A3-15CF-4122-94C5-B1654AB08DE1}">
      <dgm:prSet phldrT="[Text]"/>
      <dgm:spPr/>
      <dgm:t>
        <a:bodyPr/>
        <a:lstStyle/>
        <a:p>
          <a:r>
            <a:rPr lang="en-US" dirty="0" smtClean="0"/>
            <a:t>Tobacco</a:t>
          </a:r>
          <a:endParaRPr lang="en-US" dirty="0"/>
        </a:p>
      </dgm:t>
    </dgm:pt>
    <dgm:pt modelId="{7A52FB3D-37F2-4FDC-9A83-A82B169FAEC3}" type="parTrans" cxnId="{0D475D91-678D-4523-9B16-301396897FF7}">
      <dgm:prSet/>
      <dgm:spPr/>
      <dgm:t>
        <a:bodyPr/>
        <a:lstStyle/>
        <a:p>
          <a:endParaRPr lang="en-US"/>
        </a:p>
      </dgm:t>
    </dgm:pt>
    <dgm:pt modelId="{03C73324-64F8-4A26-8B9C-9FAF884691AF}" type="sibTrans" cxnId="{0D475D91-678D-4523-9B16-301396897FF7}">
      <dgm:prSet/>
      <dgm:spPr/>
      <dgm:t>
        <a:bodyPr/>
        <a:lstStyle/>
        <a:p>
          <a:endParaRPr lang="en-US"/>
        </a:p>
      </dgm:t>
    </dgm:pt>
    <dgm:pt modelId="{959573A5-718B-4CC2-8A1A-6DD97A27616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CVD</a:t>
          </a:r>
          <a:endParaRPr lang="en-US" dirty="0"/>
        </a:p>
      </dgm:t>
    </dgm:pt>
    <dgm:pt modelId="{E7A76010-53A2-4B1E-9434-C86ACB595C7C}" type="parTrans" cxnId="{CC244EF0-FFD1-4821-BFD3-F5F5D9239C99}">
      <dgm:prSet/>
      <dgm:spPr/>
      <dgm:t>
        <a:bodyPr/>
        <a:lstStyle/>
        <a:p>
          <a:endParaRPr lang="en-US"/>
        </a:p>
      </dgm:t>
    </dgm:pt>
    <dgm:pt modelId="{000CB85C-F699-43E4-B5CE-F1F9469C5633}" type="sibTrans" cxnId="{CC244EF0-FFD1-4821-BFD3-F5F5D9239C99}">
      <dgm:prSet/>
      <dgm:spPr/>
      <dgm:t>
        <a:bodyPr/>
        <a:lstStyle/>
        <a:p>
          <a:endParaRPr lang="en-US"/>
        </a:p>
      </dgm:t>
    </dgm:pt>
    <dgm:pt modelId="{BC426EE8-9AA3-40C5-8898-CF9222A64AA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Sp. Additional</a:t>
          </a:r>
          <a:endParaRPr lang="en-US" dirty="0"/>
        </a:p>
      </dgm:t>
    </dgm:pt>
    <dgm:pt modelId="{FB6F5E8F-7666-403C-8A51-93EF4FA2EA81}" type="parTrans" cxnId="{3E77BFA6-5BC1-4100-9CE1-3255054DDE2E}">
      <dgm:prSet/>
      <dgm:spPr/>
      <dgm:t>
        <a:bodyPr/>
        <a:lstStyle/>
        <a:p>
          <a:endParaRPr lang="en-US"/>
        </a:p>
      </dgm:t>
    </dgm:pt>
    <dgm:pt modelId="{9C458B16-B717-4C91-9358-D9F319D03702}" type="sibTrans" cxnId="{3E77BFA6-5BC1-4100-9CE1-3255054DDE2E}">
      <dgm:prSet/>
      <dgm:spPr/>
      <dgm:t>
        <a:bodyPr/>
        <a:lstStyle/>
        <a:p>
          <a:endParaRPr lang="en-US"/>
        </a:p>
      </dgm:t>
    </dgm:pt>
    <dgm:pt modelId="{9B1B8585-5E0E-4B92-9B40-B16EBCE4DA5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IF Medicine or TP</a:t>
          </a:r>
          <a:endParaRPr lang="en-US" dirty="0"/>
        </a:p>
      </dgm:t>
    </dgm:pt>
    <dgm:pt modelId="{3D4C519B-DEAE-4E12-A607-A07BB8521637}" type="parTrans" cxnId="{B152D321-0A4E-442B-BA78-32BF793A8E78}">
      <dgm:prSet/>
      <dgm:spPr/>
      <dgm:t>
        <a:bodyPr/>
        <a:lstStyle/>
        <a:p>
          <a:endParaRPr lang="en-US"/>
        </a:p>
      </dgm:t>
    </dgm:pt>
    <dgm:pt modelId="{8DE7697E-A056-4839-9893-A9AC6D630637}" type="sibTrans" cxnId="{B152D321-0A4E-442B-BA78-32BF793A8E78}">
      <dgm:prSet/>
      <dgm:spPr/>
      <dgm:t>
        <a:bodyPr/>
        <a:lstStyle/>
        <a:p>
          <a:endParaRPr lang="en-US"/>
        </a:p>
      </dgm:t>
    </dgm:pt>
    <dgm:pt modelId="{8E0E6BAD-5CC1-4BB9-8680-628AB703104E}" type="pres">
      <dgm:prSet presAssocID="{1AE9984F-3D75-494A-A3B1-3536FD0CA30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CCF844-A0AE-452C-9532-8CF3EED21C11}" type="pres">
      <dgm:prSet presAssocID="{BCF5B215-3793-49A2-B708-50D68970CBC9}" presName="root1" presStyleCnt="0"/>
      <dgm:spPr/>
      <dgm:t>
        <a:bodyPr/>
        <a:lstStyle/>
        <a:p>
          <a:endParaRPr lang="en-US"/>
        </a:p>
      </dgm:t>
    </dgm:pt>
    <dgm:pt modelId="{DE77BB4F-41DB-4ADB-95B0-188285677949}" type="pres">
      <dgm:prSet presAssocID="{BCF5B215-3793-49A2-B708-50D68970CBC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C49E37-D752-4EB1-B4C1-A2D0A3010170}" type="pres">
      <dgm:prSet presAssocID="{BCF5B215-3793-49A2-B708-50D68970CBC9}" presName="level2hierChild" presStyleCnt="0"/>
      <dgm:spPr/>
      <dgm:t>
        <a:bodyPr/>
        <a:lstStyle/>
        <a:p>
          <a:endParaRPr lang="en-US"/>
        </a:p>
      </dgm:t>
    </dgm:pt>
    <dgm:pt modelId="{94FBEB39-CF67-4B50-8AF4-CF0C22696731}" type="pres">
      <dgm:prSet presAssocID="{33337F1C-34F1-46B5-9999-F77ACF2295D4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02A4C03D-71AD-442B-8D2A-218805BB7036}" type="pres">
      <dgm:prSet presAssocID="{33337F1C-34F1-46B5-9999-F77ACF2295D4}" presName="connTx" presStyleLbl="parChTrans1D2" presStyleIdx="0" presStyleCnt="4"/>
      <dgm:spPr/>
      <dgm:t>
        <a:bodyPr/>
        <a:lstStyle/>
        <a:p>
          <a:endParaRPr lang="en-US"/>
        </a:p>
      </dgm:t>
    </dgm:pt>
    <dgm:pt modelId="{3AE7B5F1-6411-4DCE-A632-50F74804E8E5}" type="pres">
      <dgm:prSet presAssocID="{8D555F97-3328-409F-89E8-35383CE6BEB5}" presName="root2" presStyleCnt="0"/>
      <dgm:spPr/>
      <dgm:t>
        <a:bodyPr/>
        <a:lstStyle/>
        <a:p>
          <a:endParaRPr lang="en-US"/>
        </a:p>
      </dgm:t>
    </dgm:pt>
    <dgm:pt modelId="{B2A1D3A5-E042-4A70-8AA5-DB95F5BA909C}" type="pres">
      <dgm:prSet presAssocID="{8D555F97-3328-409F-89E8-35383CE6BEB5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038023-40C2-434E-BD20-50E61CEE4170}" type="pres">
      <dgm:prSet presAssocID="{8D555F97-3328-409F-89E8-35383CE6BEB5}" presName="level3hierChild" presStyleCnt="0"/>
      <dgm:spPr/>
      <dgm:t>
        <a:bodyPr/>
        <a:lstStyle/>
        <a:p>
          <a:endParaRPr lang="en-US"/>
        </a:p>
      </dgm:t>
    </dgm:pt>
    <dgm:pt modelId="{F0AF1439-1AD8-4093-A041-DD45E9AB6B4E}" type="pres">
      <dgm:prSet presAssocID="{1D30FD9C-05B5-417A-9C5E-3357FF665220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AB7C195C-BDAA-408D-BB8F-63E90FEC4F3A}" type="pres">
      <dgm:prSet presAssocID="{1D30FD9C-05B5-417A-9C5E-3357FF665220}" presName="connTx" presStyleLbl="parChTrans1D3" presStyleIdx="0" presStyleCnt="7"/>
      <dgm:spPr/>
      <dgm:t>
        <a:bodyPr/>
        <a:lstStyle/>
        <a:p>
          <a:endParaRPr lang="en-US"/>
        </a:p>
      </dgm:t>
    </dgm:pt>
    <dgm:pt modelId="{04605F72-A955-4638-8A25-94D7BAEDB539}" type="pres">
      <dgm:prSet presAssocID="{76FEDBA8-7D92-473A-B8E4-C734DF4489D7}" presName="root2" presStyleCnt="0"/>
      <dgm:spPr/>
      <dgm:t>
        <a:bodyPr/>
        <a:lstStyle/>
        <a:p>
          <a:endParaRPr lang="en-US"/>
        </a:p>
      </dgm:t>
    </dgm:pt>
    <dgm:pt modelId="{3CE5017A-1310-46F3-9B53-9F55AFC394DF}" type="pres">
      <dgm:prSet presAssocID="{76FEDBA8-7D92-473A-B8E4-C734DF4489D7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780774-9088-422F-865F-6782600BF62D}" type="pres">
      <dgm:prSet presAssocID="{76FEDBA8-7D92-473A-B8E4-C734DF4489D7}" presName="level3hierChild" presStyleCnt="0"/>
      <dgm:spPr/>
      <dgm:t>
        <a:bodyPr/>
        <a:lstStyle/>
        <a:p>
          <a:endParaRPr lang="en-US"/>
        </a:p>
      </dgm:t>
    </dgm:pt>
    <dgm:pt modelId="{3E285301-9D8E-4A25-85E9-BA4AA244E6C3}" type="pres">
      <dgm:prSet presAssocID="{A825C431-1AA6-46CB-BBD1-A491FCAC59DA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E72A2DBD-66DB-4550-A818-E79601CF1561}" type="pres">
      <dgm:prSet presAssocID="{A825C431-1AA6-46CB-BBD1-A491FCAC59DA}" presName="connTx" presStyleLbl="parChTrans1D3" presStyleIdx="1" presStyleCnt="7"/>
      <dgm:spPr/>
      <dgm:t>
        <a:bodyPr/>
        <a:lstStyle/>
        <a:p>
          <a:endParaRPr lang="en-US"/>
        </a:p>
      </dgm:t>
    </dgm:pt>
    <dgm:pt modelId="{64F506E6-7A04-4505-A10F-738D5C42519A}" type="pres">
      <dgm:prSet presAssocID="{25AF6A59-D466-4AD0-B316-67EC21D9F83A}" presName="root2" presStyleCnt="0"/>
      <dgm:spPr/>
      <dgm:t>
        <a:bodyPr/>
        <a:lstStyle/>
        <a:p>
          <a:endParaRPr lang="en-US"/>
        </a:p>
      </dgm:t>
    </dgm:pt>
    <dgm:pt modelId="{E4BDA112-72F9-4E43-8BB7-3691A049D91C}" type="pres">
      <dgm:prSet presAssocID="{25AF6A59-D466-4AD0-B316-67EC21D9F83A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C3F7B4-40AD-46C1-9359-E5FF6BCB74AA}" type="pres">
      <dgm:prSet presAssocID="{25AF6A59-D466-4AD0-B316-67EC21D9F83A}" presName="level3hierChild" presStyleCnt="0"/>
      <dgm:spPr/>
      <dgm:t>
        <a:bodyPr/>
        <a:lstStyle/>
        <a:p>
          <a:endParaRPr lang="en-US"/>
        </a:p>
      </dgm:t>
    </dgm:pt>
    <dgm:pt modelId="{4FAF705B-6125-4EB6-B9C8-76C39B51D291}" type="pres">
      <dgm:prSet presAssocID="{E7A76010-53A2-4B1E-9434-C86ACB595C7C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761984C8-E990-4022-ABE4-9E2A46A171B4}" type="pres">
      <dgm:prSet presAssocID="{E7A76010-53A2-4B1E-9434-C86ACB595C7C}" presName="connTx" presStyleLbl="parChTrans1D4" presStyleIdx="0" presStyleCnt="2"/>
      <dgm:spPr/>
      <dgm:t>
        <a:bodyPr/>
        <a:lstStyle/>
        <a:p>
          <a:endParaRPr lang="en-US"/>
        </a:p>
      </dgm:t>
    </dgm:pt>
    <dgm:pt modelId="{50709338-EB15-47F0-B7A9-7AD95DC94724}" type="pres">
      <dgm:prSet presAssocID="{959573A5-718B-4CC2-8A1A-6DD97A276160}" presName="root2" presStyleCnt="0"/>
      <dgm:spPr/>
    </dgm:pt>
    <dgm:pt modelId="{BB9A61EA-1B8D-46FB-8084-113D7958EB0B}" type="pres">
      <dgm:prSet presAssocID="{959573A5-718B-4CC2-8A1A-6DD97A276160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9613FA-E735-4FDD-BCD0-17752DB3102A}" type="pres">
      <dgm:prSet presAssocID="{959573A5-718B-4CC2-8A1A-6DD97A276160}" presName="level3hierChild" presStyleCnt="0"/>
      <dgm:spPr/>
    </dgm:pt>
    <dgm:pt modelId="{41EEB564-36C2-49E0-8308-4A4F7B475D08}" type="pres">
      <dgm:prSet presAssocID="{FB6F5E8F-7666-403C-8A51-93EF4FA2EA81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581394FB-21E5-451C-8243-F105D076569E}" type="pres">
      <dgm:prSet presAssocID="{FB6F5E8F-7666-403C-8A51-93EF4FA2EA81}" presName="connTx" presStyleLbl="parChTrans1D3" presStyleIdx="2" presStyleCnt="7"/>
      <dgm:spPr/>
      <dgm:t>
        <a:bodyPr/>
        <a:lstStyle/>
        <a:p>
          <a:endParaRPr lang="en-US"/>
        </a:p>
      </dgm:t>
    </dgm:pt>
    <dgm:pt modelId="{20903306-D2A3-4399-94EE-FA49959E7F8D}" type="pres">
      <dgm:prSet presAssocID="{BC426EE8-9AA3-40C5-8898-CF9222A64AAF}" presName="root2" presStyleCnt="0"/>
      <dgm:spPr/>
    </dgm:pt>
    <dgm:pt modelId="{CB17D525-E725-4441-8BAB-E3EE04B3F7B7}" type="pres">
      <dgm:prSet presAssocID="{BC426EE8-9AA3-40C5-8898-CF9222A64AAF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1590A4-6392-42A2-AC9C-13E5404D49C9}" type="pres">
      <dgm:prSet presAssocID="{BC426EE8-9AA3-40C5-8898-CF9222A64AAF}" presName="level3hierChild" presStyleCnt="0"/>
      <dgm:spPr/>
    </dgm:pt>
    <dgm:pt modelId="{3D51D108-F358-4158-9F6C-D39DC7D9D23F}" type="pres">
      <dgm:prSet presAssocID="{5905D285-A202-450C-844B-E65BB9BF60A2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96D979F0-015B-4BD3-8720-2E52017EA899}" type="pres">
      <dgm:prSet presAssocID="{5905D285-A202-450C-844B-E65BB9BF60A2}" presName="connTx" presStyleLbl="parChTrans1D2" presStyleIdx="1" presStyleCnt="4"/>
      <dgm:spPr/>
      <dgm:t>
        <a:bodyPr/>
        <a:lstStyle/>
        <a:p>
          <a:endParaRPr lang="en-US"/>
        </a:p>
      </dgm:t>
    </dgm:pt>
    <dgm:pt modelId="{15A40FAE-99D6-45D1-B0FF-FCE5EC77CB26}" type="pres">
      <dgm:prSet presAssocID="{86851767-EE0F-4E3F-AACC-031ADFC58383}" presName="root2" presStyleCnt="0"/>
      <dgm:spPr/>
      <dgm:t>
        <a:bodyPr/>
        <a:lstStyle/>
        <a:p>
          <a:endParaRPr lang="en-US"/>
        </a:p>
      </dgm:t>
    </dgm:pt>
    <dgm:pt modelId="{9DFE2958-A6D9-42A9-B1CD-CEFE176C0887}" type="pres">
      <dgm:prSet presAssocID="{86851767-EE0F-4E3F-AACC-031ADFC58383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F2F487-F7A0-4A87-8862-98DC3BF2C7E1}" type="pres">
      <dgm:prSet presAssocID="{86851767-EE0F-4E3F-AACC-031ADFC58383}" presName="level3hierChild" presStyleCnt="0"/>
      <dgm:spPr/>
      <dgm:t>
        <a:bodyPr/>
        <a:lstStyle/>
        <a:p>
          <a:endParaRPr lang="en-US"/>
        </a:p>
      </dgm:t>
    </dgm:pt>
    <dgm:pt modelId="{8282EC6C-C43C-4FF6-AC05-84E8D4E8F32B}" type="pres">
      <dgm:prSet presAssocID="{9E2088BA-7AB8-4FD6-8FAF-EA301B5EF7AF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B92EDC6C-42E2-456D-AF12-8B1FDECB18FB}" type="pres">
      <dgm:prSet presAssocID="{9E2088BA-7AB8-4FD6-8FAF-EA301B5EF7AF}" presName="connTx" presStyleLbl="parChTrans1D3" presStyleIdx="3" presStyleCnt="7"/>
      <dgm:spPr/>
      <dgm:t>
        <a:bodyPr/>
        <a:lstStyle/>
        <a:p>
          <a:endParaRPr lang="en-US"/>
        </a:p>
      </dgm:t>
    </dgm:pt>
    <dgm:pt modelId="{BE09436E-2FA3-498D-80BF-4F2E5FB537B4}" type="pres">
      <dgm:prSet presAssocID="{96EFDEAB-33E3-452A-A940-EE1A38B38432}" presName="root2" presStyleCnt="0"/>
      <dgm:spPr/>
      <dgm:t>
        <a:bodyPr/>
        <a:lstStyle/>
        <a:p>
          <a:endParaRPr lang="en-US"/>
        </a:p>
      </dgm:t>
    </dgm:pt>
    <dgm:pt modelId="{7CA56CD2-0451-42BE-82D6-690547A3C5A7}" type="pres">
      <dgm:prSet presAssocID="{96EFDEAB-33E3-452A-A940-EE1A38B3843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388146-7053-470E-A223-34A586DCF382}" type="pres">
      <dgm:prSet presAssocID="{96EFDEAB-33E3-452A-A940-EE1A38B38432}" presName="level3hierChild" presStyleCnt="0"/>
      <dgm:spPr/>
      <dgm:t>
        <a:bodyPr/>
        <a:lstStyle/>
        <a:p>
          <a:endParaRPr lang="en-US"/>
        </a:p>
      </dgm:t>
    </dgm:pt>
    <dgm:pt modelId="{B2A3CF0E-CBE8-410D-983D-07E0417B6029}" type="pres">
      <dgm:prSet presAssocID="{7A52FB3D-37F2-4FDC-9A83-A82B169FAEC3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020FD11E-B662-489E-A892-DF4BA2BAA15F}" type="pres">
      <dgm:prSet presAssocID="{7A52FB3D-37F2-4FDC-9A83-A82B169FAEC3}" presName="connTx" presStyleLbl="parChTrans1D3" presStyleIdx="4" presStyleCnt="7"/>
      <dgm:spPr/>
      <dgm:t>
        <a:bodyPr/>
        <a:lstStyle/>
        <a:p>
          <a:endParaRPr lang="en-US"/>
        </a:p>
      </dgm:t>
    </dgm:pt>
    <dgm:pt modelId="{EE42F767-9CBF-42A3-BA87-689E0EC74C66}" type="pres">
      <dgm:prSet presAssocID="{2CB927A3-15CF-4122-94C5-B1654AB08DE1}" presName="root2" presStyleCnt="0"/>
      <dgm:spPr/>
      <dgm:t>
        <a:bodyPr/>
        <a:lstStyle/>
        <a:p>
          <a:endParaRPr lang="en-US"/>
        </a:p>
      </dgm:t>
    </dgm:pt>
    <dgm:pt modelId="{570E6121-FEC9-4ADA-85DC-36856086B84B}" type="pres">
      <dgm:prSet presAssocID="{2CB927A3-15CF-4122-94C5-B1654AB08DE1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E9A373-2900-48FA-87C8-9C68EC678E7E}" type="pres">
      <dgm:prSet presAssocID="{2CB927A3-15CF-4122-94C5-B1654AB08DE1}" presName="level3hierChild" presStyleCnt="0"/>
      <dgm:spPr/>
      <dgm:t>
        <a:bodyPr/>
        <a:lstStyle/>
        <a:p>
          <a:endParaRPr lang="en-US"/>
        </a:p>
      </dgm:t>
    </dgm:pt>
    <dgm:pt modelId="{3C6C5B02-FFE2-420F-846C-7E814860EC6E}" type="pres">
      <dgm:prSet presAssocID="{E857B46F-C121-46F4-A2CC-B7EA3DBF548F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EFDD886B-668F-49CA-95CB-21389C167FB4}" type="pres">
      <dgm:prSet presAssocID="{E857B46F-C121-46F4-A2CC-B7EA3DBF548F}" presName="connTx" presStyleLbl="parChTrans1D3" presStyleIdx="5" presStyleCnt="7"/>
      <dgm:spPr/>
      <dgm:t>
        <a:bodyPr/>
        <a:lstStyle/>
        <a:p>
          <a:endParaRPr lang="en-US"/>
        </a:p>
      </dgm:t>
    </dgm:pt>
    <dgm:pt modelId="{92C03B68-A4B3-404B-883D-D476C566E2BB}" type="pres">
      <dgm:prSet presAssocID="{B3C701D7-5753-42EB-A52E-CCC11D79B437}" presName="root2" presStyleCnt="0"/>
      <dgm:spPr/>
      <dgm:t>
        <a:bodyPr/>
        <a:lstStyle/>
        <a:p>
          <a:endParaRPr lang="en-US"/>
        </a:p>
      </dgm:t>
    </dgm:pt>
    <dgm:pt modelId="{D691CDB3-35EA-4E76-A8B0-827EDF1960BC}" type="pres">
      <dgm:prSet presAssocID="{B3C701D7-5753-42EB-A52E-CCC11D79B437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61E452-17EE-41C7-B3EE-4CCBFA79893F}" type="pres">
      <dgm:prSet presAssocID="{B3C701D7-5753-42EB-A52E-CCC11D79B437}" presName="level3hierChild" presStyleCnt="0"/>
      <dgm:spPr/>
      <dgm:t>
        <a:bodyPr/>
        <a:lstStyle/>
        <a:p>
          <a:endParaRPr lang="en-US"/>
        </a:p>
      </dgm:t>
    </dgm:pt>
    <dgm:pt modelId="{DCD4BAD6-1EF0-48BB-8995-5A06613B5988}" type="pres">
      <dgm:prSet presAssocID="{3D4C519B-DEAE-4E12-A607-A07BB8521637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39BDD184-54F4-41D9-81D8-F9DBB966C0D9}" type="pres">
      <dgm:prSet presAssocID="{3D4C519B-DEAE-4E12-A607-A07BB8521637}" presName="connTx" presStyleLbl="parChTrans1D4" presStyleIdx="1" presStyleCnt="2"/>
      <dgm:spPr/>
      <dgm:t>
        <a:bodyPr/>
        <a:lstStyle/>
        <a:p>
          <a:endParaRPr lang="en-US"/>
        </a:p>
      </dgm:t>
    </dgm:pt>
    <dgm:pt modelId="{5688F348-B0C6-4F1D-BF59-FAA50B8E21E2}" type="pres">
      <dgm:prSet presAssocID="{9B1B8585-5E0E-4B92-9B40-B16EBCE4DA5C}" presName="root2" presStyleCnt="0"/>
      <dgm:spPr/>
    </dgm:pt>
    <dgm:pt modelId="{4678CB98-1F40-4BF8-B062-F9E7ACB0D22B}" type="pres">
      <dgm:prSet presAssocID="{9B1B8585-5E0E-4B92-9B40-B16EBCE4DA5C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F59A6B-10FD-4169-A379-5D61B5B0412E}" type="pres">
      <dgm:prSet presAssocID="{9B1B8585-5E0E-4B92-9B40-B16EBCE4DA5C}" presName="level3hierChild" presStyleCnt="0"/>
      <dgm:spPr/>
    </dgm:pt>
    <dgm:pt modelId="{C7811CBB-229F-4D52-B9F1-17476ED5C52D}" type="pres">
      <dgm:prSet presAssocID="{D4C97340-BD21-4EFD-9055-AE2614EA9AFF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1520B9B7-6781-48F4-B709-31A2072098C8}" type="pres">
      <dgm:prSet presAssocID="{D4C97340-BD21-4EFD-9055-AE2614EA9AFF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9F6D189-FE02-4125-8771-20C42E419706}" type="pres">
      <dgm:prSet presAssocID="{61767AA0-2EC2-4B50-B011-1B365EC2155D}" presName="root2" presStyleCnt="0"/>
      <dgm:spPr/>
      <dgm:t>
        <a:bodyPr/>
        <a:lstStyle/>
        <a:p>
          <a:endParaRPr lang="en-US"/>
        </a:p>
      </dgm:t>
    </dgm:pt>
    <dgm:pt modelId="{0174BEAA-A0D8-481D-B1C5-27CBC235F1B4}" type="pres">
      <dgm:prSet presAssocID="{61767AA0-2EC2-4B50-B011-1B365EC2155D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C81EAD-F390-4D87-8709-3F82A879587F}" type="pres">
      <dgm:prSet presAssocID="{61767AA0-2EC2-4B50-B011-1B365EC2155D}" presName="level3hierChild" presStyleCnt="0"/>
      <dgm:spPr/>
      <dgm:t>
        <a:bodyPr/>
        <a:lstStyle/>
        <a:p>
          <a:endParaRPr lang="en-US"/>
        </a:p>
      </dgm:t>
    </dgm:pt>
    <dgm:pt modelId="{23EF3709-EF38-4FAD-B53A-14EF099139B9}" type="pres">
      <dgm:prSet presAssocID="{CE4FBB06-9106-4E1A-85FA-AB41B6C0C6E2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29990CCE-7B93-4C68-A464-3A708B292DA3}" type="pres">
      <dgm:prSet presAssocID="{CE4FBB06-9106-4E1A-85FA-AB41B6C0C6E2}" presName="connTx" presStyleLbl="parChTrans1D2" presStyleIdx="2" presStyleCnt="4"/>
      <dgm:spPr/>
      <dgm:t>
        <a:bodyPr/>
        <a:lstStyle/>
        <a:p>
          <a:endParaRPr lang="en-US"/>
        </a:p>
      </dgm:t>
    </dgm:pt>
    <dgm:pt modelId="{854A1969-D384-4B20-A8EB-70913CE0B204}" type="pres">
      <dgm:prSet presAssocID="{322F6F86-A012-4B59-904E-3E7FAAFF9513}" presName="root2" presStyleCnt="0"/>
      <dgm:spPr/>
      <dgm:t>
        <a:bodyPr/>
        <a:lstStyle/>
        <a:p>
          <a:endParaRPr lang="en-US"/>
        </a:p>
      </dgm:t>
    </dgm:pt>
    <dgm:pt modelId="{494D9B51-28D1-4AB3-8C66-72E262AEBC7F}" type="pres">
      <dgm:prSet presAssocID="{322F6F86-A012-4B59-904E-3E7FAAFF9513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8B2D85-8E10-4798-9C92-BAC68DEB4A06}" type="pres">
      <dgm:prSet presAssocID="{322F6F86-A012-4B59-904E-3E7FAAFF9513}" presName="level3hierChild" presStyleCnt="0"/>
      <dgm:spPr/>
      <dgm:t>
        <a:bodyPr/>
        <a:lstStyle/>
        <a:p>
          <a:endParaRPr lang="en-US"/>
        </a:p>
      </dgm:t>
    </dgm:pt>
    <dgm:pt modelId="{915D6CB4-F346-44F1-9260-AFE16668B082}" type="pres">
      <dgm:prSet presAssocID="{2BD4C2AB-228A-4ADD-9D5C-AACFC77159D1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9981CEFE-D8D2-41A4-9E1A-A80012375394}" type="pres">
      <dgm:prSet presAssocID="{2BD4C2AB-228A-4ADD-9D5C-AACFC77159D1}" presName="connTx" presStyleLbl="parChTrans1D2" presStyleIdx="3" presStyleCnt="4"/>
      <dgm:spPr/>
      <dgm:t>
        <a:bodyPr/>
        <a:lstStyle/>
        <a:p>
          <a:endParaRPr lang="en-US"/>
        </a:p>
      </dgm:t>
    </dgm:pt>
    <dgm:pt modelId="{1003B55D-82B9-4850-B2D4-85408C0E4DDF}" type="pres">
      <dgm:prSet presAssocID="{745E2C20-D1AD-4AE1-9D4F-019D7906DFF2}" presName="root2" presStyleCnt="0"/>
      <dgm:spPr/>
      <dgm:t>
        <a:bodyPr/>
        <a:lstStyle/>
        <a:p>
          <a:endParaRPr lang="en-US"/>
        </a:p>
      </dgm:t>
    </dgm:pt>
    <dgm:pt modelId="{FD738AE6-69DB-400F-9884-4F8666A93A33}" type="pres">
      <dgm:prSet presAssocID="{745E2C20-D1AD-4AE1-9D4F-019D7906DFF2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FE084-7604-4657-AD01-ADB76C2003E9}" type="pres">
      <dgm:prSet presAssocID="{745E2C20-D1AD-4AE1-9D4F-019D7906DFF2}" presName="level3hierChild" presStyleCnt="0"/>
      <dgm:spPr/>
      <dgm:t>
        <a:bodyPr/>
        <a:lstStyle/>
        <a:p>
          <a:endParaRPr lang="en-US"/>
        </a:p>
      </dgm:t>
    </dgm:pt>
  </dgm:ptLst>
  <dgm:cxnLst>
    <dgm:cxn modelId="{FA7BF49A-C2F0-4803-90F1-005911F20B6B}" srcId="{BCF5B215-3793-49A2-B708-50D68970CBC9}" destId="{745E2C20-D1AD-4AE1-9D4F-019D7906DFF2}" srcOrd="3" destOrd="0" parTransId="{2BD4C2AB-228A-4ADD-9D5C-AACFC77159D1}" sibTransId="{5CCF85B0-F394-4AE3-8046-8AB2F1C16E70}"/>
    <dgm:cxn modelId="{CC244EF0-FFD1-4821-BFD3-F5F5D9239C99}" srcId="{25AF6A59-D466-4AD0-B316-67EC21D9F83A}" destId="{959573A5-718B-4CC2-8A1A-6DD97A276160}" srcOrd="0" destOrd="0" parTransId="{E7A76010-53A2-4B1E-9434-C86ACB595C7C}" sibTransId="{000CB85C-F699-43E4-B5CE-F1F9469C5633}"/>
    <dgm:cxn modelId="{6FE35393-45E9-4EB6-8AF9-2CC00FE5BA47}" type="presOf" srcId="{1D30FD9C-05B5-417A-9C5E-3357FF665220}" destId="{AB7C195C-BDAA-408D-BB8F-63E90FEC4F3A}" srcOrd="1" destOrd="0" presId="urn:microsoft.com/office/officeart/2005/8/layout/hierarchy2"/>
    <dgm:cxn modelId="{35765DAD-568E-48C2-8182-AD608355D760}" type="presOf" srcId="{E857B46F-C121-46F4-A2CC-B7EA3DBF548F}" destId="{3C6C5B02-FFE2-420F-846C-7E814860EC6E}" srcOrd="0" destOrd="0" presId="urn:microsoft.com/office/officeart/2005/8/layout/hierarchy2"/>
    <dgm:cxn modelId="{48FF66F9-3332-469C-A966-A7B2FEF1F955}" type="presOf" srcId="{B3C701D7-5753-42EB-A52E-CCC11D79B437}" destId="{D691CDB3-35EA-4E76-A8B0-827EDF1960BC}" srcOrd="0" destOrd="0" presId="urn:microsoft.com/office/officeart/2005/8/layout/hierarchy2"/>
    <dgm:cxn modelId="{456A9D5D-C7D8-4722-987D-9EBD0557FDFD}" type="presOf" srcId="{D4C97340-BD21-4EFD-9055-AE2614EA9AFF}" destId="{C7811CBB-229F-4D52-B9F1-17476ED5C52D}" srcOrd="0" destOrd="0" presId="urn:microsoft.com/office/officeart/2005/8/layout/hierarchy2"/>
    <dgm:cxn modelId="{B1CB4BAE-3582-4738-BC46-EEBCB1AE460D}" srcId="{8D555F97-3328-409F-89E8-35383CE6BEB5}" destId="{76FEDBA8-7D92-473A-B8E4-C734DF4489D7}" srcOrd="0" destOrd="0" parTransId="{1D30FD9C-05B5-417A-9C5E-3357FF665220}" sibTransId="{9CCFE27D-1BCA-4FBE-9CF0-C919AC5CE831}"/>
    <dgm:cxn modelId="{B247AADE-46D0-4108-A5A3-D840B24D18C9}" type="presOf" srcId="{5905D285-A202-450C-844B-E65BB9BF60A2}" destId="{3D51D108-F358-4158-9F6C-D39DC7D9D23F}" srcOrd="0" destOrd="0" presId="urn:microsoft.com/office/officeart/2005/8/layout/hierarchy2"/>
    <dgm:cxn modelId="{1AEE840D-AABA-4EE7-B597-FE86A04AD429}" type="presOf" srcId="{959573A5-718B-4CC2-8A1A-6DD97A276160}" destId="{BB9A61EA-1B8D-46FB-8084-113D7958EB0B}" srcOrd="0" destOrd="0" presId="urn:microsoft.com/office/officeart/2005/8/layout/hierarchy2"/>
    <dgm:cxn modelId="{B152D321-0A4E-442B-BA78-32BF793A8E78}" srcId="{B3C701D7-5753-42EB-A52E-CCC11D79B437}" destId="{9B1B8585-5E0E-4B92-9B40-B16EBCE4DA5C}" srcOrd="0" destOrd="0" parTransId="{3D4C519B-DEAE-4E12-A607-A07BB8521637}" sibTransId="{8DE7697E-A056-4839-9893-A9AC6D630637}"/>
    <dgm:cxn modelId="{79EE345B-260C-4CFF-9E11-84AB3C2EA1B8}" type="presOf" srcId="{CE4FBB06-9106-4E1A-85FA-AB41B6C0C6E2}" destId="{23EF3709-EF38-4FAD-B53A-14EF099139B9}" srcOrd="0" destOrd="0" presId="urn:microsoft.com/office/officeart/2005/8/layout/hierarchy2"/>
    <dgm:cxn modelId="{8583B8EB-9B57-40D7-88AA-C890BD976D9B}" srcId="{86851767-EE0F-4E3F-AACC-031ADFC58383}" destId="{B3C701D7-5753-42EB-A52E-CCC11D79B437}" srcOrd="2" destOrd="0" parTransId="{E857B46F-C121-46F4-A2CC-B7EA3DBF548F}" sibTransId="{C3D29B1A-9A9A-41C8-9D3C-2864E93A0DA2}"/>
    <dgm:cxn modelId="{8F0BB07A-C08C-4D49-A26B-5C00A13A43DE}" type="presOf" srcId="{E7A76010-53A2-4B1E-9434-C86ACB595C7C}" destId="{761984C8-E990-4022-ABE4-9E2A46A171B4}" srcOrd="1" destOrd="0" presId="urn:microsoft.com/office/officeart/2005/8/layout/hierarchy2"/>
    <dgm:cxn modelId="{3D592D8A-DCCF-49C6-8A70-48F025D6F11A}" type="presOf" srcId="{E857B46F-C121-46F4-A2CC-B7EA3DBF548F}" destId="{EFDD886B-668F-49CA-95CB-21389C167FB4}" srcOrd="1" destOrd="0" presId="urn:microsoft.com/office/officeart/2005/8/layout/hierarchy2"/>
    <dgm:cxn modelId="{4DBCDD02-B1A9-4E80-9BD9-A8F8997C97FC}" srcId="{BCF5B215-3793-49A2-B708-50D68970CBC9}" destId="{86851767-EE0F-4E3F-AACC-031ADFC58383}" srcOrd="1" destOrd="0" parTransId="{5905D285-A202-450C-844B-E65BB9BF60A2}" sibTransId="{1D59B9E0-66B7-4C3F-8A5B-93121CCC14BA}"/>
    <dgm:cxn modelId="{356F07BA-CB93-4411-9ADE-6AE0827CE2FF}" type="presOf" srcId="{A825C431-1AA6-46CB-BBD1-A491FCAC59DA}" destId="{E72A2DBD-66DB-4550-A818-E79601CF1561}" srcOrd="1" destOrd="0" presId="urn:microsoft.com/office/officeart/2005/8/layout/hierarchy2"/>
    <dgm:cxn modelId="{CCDAD302-38B9-4F78-B260-7E47BBF62447}" type="presOf" srcId="{7A52FB3D-37F2-4FDC-9A83-A82B169FAEC3}" destId="{020FD11E-B662-489E-A892-DF4BA2BAA15F}" srcOrd="1" destOrd="0" presId="urn:microsoft.com/office/officeart/2005/8/layout/hierarchy2"/>
    <dgm:cxn modelId="{84E01B9A-4997-4FAF-B563-5310F81E2579}" type="presOf" srcId="{FB6F5E8F-7666-403C-8A51-93EF4FA2EA81}" destId="{41EEB564-36C2-49E0-8308-4A4F7B475D08}" srcOrd="0" destOrd="0" presId="urn:microsoft.com/office/officeart/2005/8/layout/hierarchy2"/>
    <dgm:cxn modelId="{06D42127-8309-443E-8F64-33E38D905D62}" srcId="{86851767-EE0F-4E3F-AACC-031ADFC58383}" destId="{61767AA0-2EC2-4B50-B011-1B365EC2155D}" srcOrd="3" destOrd="0" parTransId="{D4C97340-BD21-4EFD-9055-AE2614EA9AFF}" sibTransId="{36975531-13D8-4F63-8648-32339173D4D2}"/>
    <dgm:cxn modelId="{116C5193-4775-4A64-8A4F-88636D098FCD}" type="presOf" srcId="{2BD4C2AB-228A-4ADD-9D5C-AACFC77159D1}" destId="{915D6CB4-F346-44F1-9260-AFE16668B082}" srcOrd="0" destOrd="0" presId="urn:microsoft.com/office/officeart/2005/8/layout/hierarchy2"/>
    <dgm:cxn modelId="{931B722F-02F3-4F4D-A40D-020668DAB693}" type="presOf" srcId="{322F6F86-A012-4B59-904E-3E7FAAFF9513}" destId="{494D9B51-28D1-4AB3-8C66-72E262AEBC7F}" srcOrd="0" destOrd="0" presId="urn:microsoft.com/office/officeart/2005/8/layout/hierarchy2"/>
    <dgm:cxn modelId="{3D19F618-5E86-4870-9046-649B681C3D6A}" type="presOf" srcId="{D4C97340-BD21-4EFD-9055-AE2614EA9AFF}" destId="{1520B9B7-6781-48F4-B709-31A2072098C8}" srcOrd="1" destOrd="0" presId="urn:microsoft.com/office/officeart/2005/8/layout/hierarchy2"/>
    <dgm:cxn modelId="{7709D0B4-4B0C-44E4-8504-DAD21C6FD452}" type="presOf" srcId="{E7A76010-53A2-4B1E-9434-C86ACB595C7C}" destId="{4FAF705B-6125-4EB6-B9C8-76C39B51D291}" srcOrd="0" destOrd="0" presId="urn:microsoft.com/office/officeart/2005/8/layout/hierarchy2"/>
    <dgm:cxn modelId="{B9175866-2E10-4FDF-B426-B19FFACA01EA}" type="presOf" srcId="{1D30FD9C-05B5-417A-9C5E-3357FF665220}" destId="{F0AF1439-1AD8-4093-A041-DD45E9AB6B4E}" srcOrd="0" destOrd="0" presId="urn:microsoft.com/office/officeart/2005/8/layout/hierarchy2"/>
    <dgm:cxn modelId="{F3E424DF-48C3-46B9-9515-B3E5E697924B}" srcId="{BCF5B215-3793-49A2-B708-50D68970CBC9}" destId="{322F6F86-A012-4B59-904E-3E7FAAFF9513}" srcOrd="2" destOrd="0" parTransId="{CE4FBB06-9106-4E1A-85FA-AB41B6C0C6E2}" sibTransId="{5A018971-7F3C-4467-AD20-CCDCAF2C190E}"/>
    <dgm:cxn modelId="{316FC0CE-61F6-475C-8EDF-374D09EA04D0}" type="presOf" srcId="{2CB927A3-15CF-4122-94C5-B1654AB08DE1}" destId="{570E6121-FEC9-4ADA-85DC-36856086B84B}" srcOrd="0" destOrd="0" presId="urn:microsoft.com/office/officeart/2005/8/layout/hierarchy2"/>
    <dgm:cxn modelId="{274C58A1-23FA-4626-A045-C4C99E28B57A}" type="presOf" srcId="{CE4FBB06-9106-4E1A-85FA-AB41B6C0C6E2}" destId="{29990CCE-7B93-4C68-A464-3A708B292DA3}" srcOrd="1" destOrd="0" presId="urn:microsoft.com/office/officeart/2005/8/layout/hierarchy2"/>
    <dgm:cxn modelId="{6E45512E-5E7C-41F2-A42F-E512DD58173E}" type="presOf" srcId="{8D555F97-3328-409F-89E8-35383CE6BEB5}" destId="{B2A1D3A5-E042-4A70-8AA5-DB95F5BA909C}" srcOrd="0" destOrd="0" presId="urn:microsoft.com/office/officeart/2005/8/layout/hierarchy2"/>
    <dgm:cxn modelId="{78F6E2C1-8F40-449E-B0BF-1511441E8CB4}" type="presOf" srcId="{5905D285-A202-450C-844B-E65BB9BF60A2}" destId="{96D979F0-015B-4BD3-8720-2E52017EA899}" srcOrd="1" destOrd="0" presId="urn:microsoft.com/office/officeart/2005/8/layout/hierarchy2"/>
    <dgm:cxn modelId="{AE62E180-EFAC-4A98-ADEF-921981E61FC8}" type="presOf" srcId="{7A52FB3D-37F2-4FDC-9A83-A82B169FAEC3}" destId="{B2A3CF0E-CBE8-410D-983D-07E0417B6029}" srcOrd="0" destOrd="0" presId="urn:microsoft.com/office/officeart/2005/8/layout/hierarchy2"/>
    <dgm:cxn modelId="{9D13B517-FFBA-4DDB-95E1-5CCEE716B367}" type="presOf" srcId="{33337F1C-34F1-46B5-9999-F77ACF2295D4}" destId="{94FBEB39-CF67-4B50-8AF4-CF0C22696731}" srcOrd="0" destOrd="0" presId="urn:microsoft.com/office/officeart/2005/8/layout/hierarchy2"/>
    <dgm:cxn modelId="{4AD732A6-EDD3-4077-BA10-95BFCCEEB4CA}" type="presOf" srcId="{745E2C20-D1AD-4AE1-9D4F-019D7906DFF2}" destId="{FD738AE6-69DB-400F-9884-4F8666A93A33}" srcOrd="0" destOrd="0" presId="urn:microsoft.com/office/officeart/2005/8/layout/hierarchy2"/>
    <dgm:cxn modelId="{7B4B29A1-0AE0-4062-BF17-ACCF94D51D50}" type="presOf" srcId="{61767AA0-2EC2-4B50-B011-1B365EC2155D}" destId="{0174BEAA-A0D8-481D-B1C5-27CBC235F1B4}" srcOrd="0" destOrd="0" presId="urn:microsoft.com/office/officeart/2005/8/layout/hierarchy2"/>
    <dgm:cxn modelId="{0D475D91-678D-4523-9B16-301396897FF7}" srcId="{86851767-EE0F-4E3F-AACC-031ADFC58383}" destId="{2CB927A3-15CF-4122-94C5-B1654AB08DE1}" srcOrd="1" destOrd="0" parTransId="{7A52FB3D-37F2-4FDC-9A83-A82B169FAEC3}" sibTransId="{03C73324-64F8-4A26-8B9C-9FAF884691AF}"/>
    <dgm:cxn modelId="{6B665C4F-14E0-4740-9DE0-4D60D16FAC12}" type="presOf" srcId="{76FEDBA8-7D92-473A-B8E4-C734DF4489D7}" destId="{3CE5017A-1310-46F3-9B53-9F55AFC394DF}" srcOrd="0" destOrd="0" presId="urn:microsoft.com/office/officeart/2005/8/layout/hierarchy2"/>
    <dgm:cxn modelId="{266583D1-E9DF-4394-B296-C23CA12BBDFD}" srcId="{1AE9984F-3D75-494A-A3B1-3536FD0CA300}" destId="{BCF5B215-3793-49A2-B708-50D68970CBC9}" srcOrd="0" destOrd="0" parTransId="{8AA1AA2E-E918-4AA3-AF08-3A457A2A1440}" sibTransId="{6D7F7741-F479-493A-9BEF-B93DFA34C786}"/>
    <dgm:cxn modelId="{3C4093B3-288B-41BB-B504-01704D47CFD5}" type="presOf" srcId="{33337F1C-34F1-46B5-9999-F77ACF2295D4}" destId="{02A4C03D-71AD-442B-8D2A-218805BB7036}" srcOrd="1" destOrd="0" presId="urn:microsoft.com/office/officeart/2005/8/layout/hierarchy2"/>
    <dgm:cxn modelId="{3E77BFA6-5BC1-4100-9CE1-3255054DDE2E}" srcId="{8D555F97-3328-409F-89E8-35383CE6BEB5}" destId="{BC426EE8-9AA3-40C5-8898-CF9222A64AAF}" srcOrd="2" destOrd="0" parTransId="{FB6F5E8F-7666-403C-8A51-93EF4FA2EA81}" sibTransId="{9C458B16-B717-4C91-9358-D9F319D03702}"/>
    <dgm:cxn modelId="{845DE0AE-B342-4C0C-B9C1-CF914C18168B}" srcId="{86851767-EE0F-4E3F-AACC-031ADFC58383}" destId="{96EFDEAB-33E3-452A-A940-EE1A38B38432}" srcOrd="0" destOrd="0" parTransId="{9E2088BA-7AB8-4FD6-8FAF-EA301B5EF7AF}" sibTransId="{DB7BFBF6-6D1E-43E9-8BB9-2FD8759B79B9}"/>
    <dgm:cxn modelId="{B3F2C42E-5741-4ABD-A938-785EAA3A1210}" type="presOf" srcId="{9E2088BA-7AB8-4FD6-8FAF-EA301B5EF7AF}" destId="{B92EDC6C-42E2-456D-AF12-8B1FDECB18FB}" srcOrd="1" destOrd="0" presId="urn:microsoft.com/office/officeart/2005/8/layout/hierarchy2"/>
    <dgm:cxn modelId="{31A3F2B0-F2FA-4E95-A684-CDB4F4627706}" type="presOf" srcId="{3D4C519B-DEAE-4E12-A607-A07BB8521637}" destId="{DCD4BAD6-1EF0-48BB-8995-5A06613B5988}" srcOrd="0" destOrd="0" presId="urn:microsoft.com/office/officeart/2005/8/layout/hierarchy2"/>
    <dgm:cxn modelId="{13AF587C-1EC1-4F1B-9A08-5B8B40407C99}" type="presOf" srcId="{A825C431-1AA6-46CB-BBD1-A491FCAC59DA}" destId="{3E285301-9D8E-4A25-85E9-BA4AA244E6C3}" srcOrd="0" destOrd="0" presId="urn:microsoft.com/office/officeart/2005/8/layout/hierarchy2"/>
    <dgm:cxn modelId="{F1471930-066C-44EB-AE28-3635F425CB49}" type="presOf" srcId="{BCF5B215-3793-49A2-B708-50D68970CBC9}" destId="{DE77BB4F-41DB-4ADB-95B0-188285677949}" srcOrd="0" destOrd="0" presId="urn:microsoft.com/office/officeart/2005/8/layout/hierarchy2"/>
    <dgm:cxn modelId="{0D7DBCCC-1940-46C3-9F96-7F60D75D1C04}" type="presOf" srcId="{BC426EE8-9AA3-40C5-8898-CF9222A64AAF}" destId="{CB17D525-E725-4441-8BAB-E3EE04B3F7B7}" srcOrd="0" destOrd="0" presId="urn:microsoft.com/office/officeart/2005/8/layout/hierarchy2"/>
    <dgm:cxn modelId="{D3BBA9D3-AC51-4188-8A51-5D769A8FF2E5}" type="presOf" srcId="{96EFDEAB-33E3-452A-A940-EE1A38B38432}" destId="{7CA56CD2-0451-42BE-82D6-690547A3C5A7}" srcOrd="0" destOrd="0" presId="urn:microsoft.com/office/officeart/2005/8/layout/hierarchy2"/>
    <dgm:cxn modelId="{412D2A61-382A-481B-9AE6-974C0F1246CB}" srcId="{BCF5B215-3793-49A2-B708-50D68970CBC9}" destId="{8D555F97-3328-409F-89E8-35383CE6BEB5}" srcOrd="0" destOrd="0" parTransId="{33337F1C-34F1-46B5-9999-F77ACF2295D4}" sibTransId="{7D618056-1232-4EA6-A922-2E3028C44839}"/>
    <dgm:cxn modelId="{9ACF9FD0-7FCB-4DC3-9062-65B39E9334CC}" type="presOf" srcId="{9E2088BA-7AB8-4FD6-8FAF-EA301B5EF7AF}" destId="{8282EC6C-C43C-4FF6-AC05-84E8D4E8F32B}" srcOrd="0" destOrd="0" presId="urn:microsoft.com/office/officeart/2005/8/layout/hierarchy2"/>
    <dgm:cxn modelId="{A325DFF3-D7BB-4F89-9A20-4AAFBC030FEA}" type="presOf" srcId="{1AE9984F-3D75-494A-A3B1-3536FD0CA300}" destId="{8E0E6BAD-5CC1-4BB9-8680-628AB703104E}" srcOrd="0" destOrd="0" presId="urn:microsoft.com/office/officeart/2005/8/layout/hierarchy2"/>
    <dgm:cxn modelId="{0DC58696-10C0-4CF0-A686-C5026030CB4F}" type="presOf" srcId="{3D4C519B-DEAE-4E12-A607-A07BB8521637}" destId="{39BDD184-54F4-41D9-81D8-F9DBB966C0D9}" srcOrd="1" destOrd="0" presId="urn:microsoft.com/office/officeart/2005/8/layout/hierarchy2"/>
    <dgm:cxn modelId="{95A105A1-EDCE-42EA-A35D-C763C9CB6A6E}" type="presOf" srcId="{9B1B8585-5E0E-4B92-9B40-B16EBCE4DA5C}" destId="{4678CB98-1F40-4BF8-B062-F9E7ACB0D22B}" srcOrd="0" destOrd="0" presId="urn:microsoft.com/office/officeart/2005/8/layout/hierarchy2"/>
    <dgm:cxn modelId="{B9C9462F-4F81-41BA-B401-52FA4B7EBE30}" srcId="{8D555F97-3328-409F-89E8-35383CE6BEB5}" destId="{25AF6A59-D466-4AD0-B316-67EC21D9F83A}" srcOrd="1" destOrd="0" parTransId="{A825C431-1AA6-46CB-BBD1-A491FCAC59DA}" sibTransId="{BAE50850-3FF0-4910-8A3E-EC5C509306EF}"/>
    <dgm:cxn modelId="{410D5657-BA99-433F-8D28-86DD6BF9FC87}" type="presOf" srcId="{FB6F5E8F-7666-403C-8A51-93EF4FA2EA81}" destId="{581394FB-21E5-451C-8243-F105D076569E}" srcOrd="1" destOrd="0" presId="urn:microsoft.com/office/officeart/2005/8/layout/hierarchy2"/>
    <dgm:cxn modelId="{C5A4F414-2F48-446D-AC5D-4B82EFC090F8}" type="presOf" srcId="{86851767-EE0F-4E3F-AACC-031ADFC58383}" destId="{9DFE2958-A6D9-42A9-B1CD-CEFE176C0887}" srcOrd="0" destOrd="0" presId="urn:microsoft.com/office/officeart/2005/8/layout/hierarchy2"/>
    <dgm:cxn modelId="{66FCB6B6-3F20-4162-B0F4-9D65C786D887}" type="presOf" srcId="{25AF6A59-D466-4AD0-B316-67EC21D9F83A}" destId="{E4BDA112-72F9-4E43-8BB7-3691A049D91C}" srcOrd="0" destOrd="0" presId="urn:microsoft.com/office/officeart/2005/8/layout/hierarchy2"/>
    <dgm:cxn modelId="{2A5F17C9-4350-4C5C-BA3F-E2526755F153}" type="presOf" srcId="{2BD4C2AB-228A-4ADD-9D5C-AACFC77159D1}" destId="{9981CEFE-D8D2-41A4-9E1A-A80012375394}" srcOrd="1" destOrd="0" presId="urn:microsoft.com/office/officeart/2005/8/layout/hierarchy2"/>
    <dgm:cxn modelId="{63DD7C40-A535-4D23-B814-3D42628FBBB6}" type="presParOf" srcId="{8E0E6BAD-5CC1-4BB9-8680-628AB703104E}" destId="{32CCF844-A0AE-452C-9532-8CF3EED21C11}" srcOrd="0" destOrd="0" presId="urn:microsoft.com/office/officeart/2005/8/layout/hierarchy2"/>
    <dgm:cxn modelId="{FC449E52-55F6-4C6A-9915-FCC74B70D44B}" type="presParOf" srcId="{32CCF844-A0AE-452C-9532-8CF3EED21C11}" destId="{DE77BB4F-41DB-4ADB-95B0-188285677949}" srcOrd="0" destOrd="0" presId="urn:microsoft.com/office/officeart/2005/8/layout/hierarchy2"/>
    <dgm:cxn modelId="{64D18675-5A1B-4CDD-8216-F298BDA9E35C}" type="presParOf" srcId="{32CCF844-A0AE-452C-9532-8CF3EED21C11}" destId="{F8C49E37-D752-4EB1-B4C1-A2D0A3010170}" srcOrd="1" destOrd="0" presId="urn:microsoft.com/office/officeart/2005/8/layout/hierarchy2"/>
    <dgm:cxn modelId="{9ED7073E-32CB-4C84-BE06-4BE3ED38643F}" type="presParOf" srcId="{F8C49E37-D752-4EB1-B4C1-A2D0A3010170}" destId="{94FBEB39-CF67-4B50-8AF4-CF0C22696731}" srcOrd="0" destOrd="0" presId="urn:microsoft.com/office/officeart/2005/8/layout/hierarchy2"/>
    <dgm:cxn modelId="{757960F5-FB7F-4530-8C80-420D96856CC2}" type="presParOf" srcId="{94FBEB39-CF67-4B50-8AF4-CF0C22696731}" destId="{02A4C03D-71AD-442B-8D2A-218805BB7036}" srcOrd="0" destOrd="0" presId="urn:microsoft.com/office/officeart/2005/8/layout/hierarchy2"/>
    <dgm:cxn modelId="{1ACAE3C2-5C07-4C7A-88CC-2F5B657E85B7}" type="presParOf" srcId="{F8C49E37-D752-4EB1-B4C1-A2D0A3010170}" destId="{3AE7B5F1-6411-4DCE-A632-50F74804E8E5}" srcOrd="1" destOrd="0" presId="urn:microsoft.com/office/officeart/2005/8/layout/hierarchy2"/>
    <dgm:cxn modelId="{CE3093B0-C4E8-4663-96EB-3EEAE0344FA1}" type="presParOf" srcId="{3AE7B5F1-6411-4DCE-A632-50F74804E8E5}" destId="{B2A1D3A5-E042-4A70-8AA5-DB95F5BA909C}" srcOrd="0" destOrd="0" presId="urn:microsoft.com/office/officeart/2005/8/layout/hierarchy2"/>
    <dgm:cxn modelId="{A70F2E28-7E79-407C-8AF8-6DC050BC5805}" type="presParOf" srcId="{3AE7B5F1-6411-4DCE-A632-50F74804E8E5}" destId="{98038023-40C2-434E-BD20-50E61CEE4170}" srcOrd="1" destOrd="0" presId="urn:microsoft.com/office/officeart/2005/8/layout/hierarchy2"/>
    <dgm:cxn modelId="{A28C3DC2-3E9C-42CB-8D93-796E828C3E4A}" type="presParOf" srcId="{98038023-40C2-434E-BD20-50E61CEE4170}" destId="{F0AF1439-1AD8-4093-A041-DD45E9AB6B4E}" srcOrd="0" destOrd="0" presId="urn:microsoft.com/office/officeart/2005/8/layout/hierarchy2"/>
    <dgm:cxn modelId="{723180C3-FF67-48E3-8F37-434BD1A90313}" type="presParOf" srcId="{F0AF1439-1AD8-4093-A041-DD45E9AB6B4E}" destId="{AB7C195C-BDAA-408D-BB8F-63E90FEC4F3A}" srcOrd="0" destOrd="0" presId="urn:microsoft.com/office/officeart/2005/8/layout/hierarchy2"/>
    <dgm:cxn modelId="{48959729-306B-46F3-B67C-F648CF3C4C42}" type="presParOf" srcId="{98038023-40C2-434E-BD20-50E61CEE4170}" destId="{04605F72-A955-4638-8A25-94D7BAEDB539}" srcOrd="1" destOrd="0" presId="urn:microsoft.com/office/officeart/2005/8/layout/hierarchy2"/>
    <dgm:cxn modelId="{909C3551-DE99-4DA6-8E88-B3C986605221}" type="presParOf" srcId="{04605F72-A955-4638-8A25-94D7BAEDB539}" destId="{3CE5017A-1310-46F3-9B53-9F55AFC394DF}" srcOrd="0" destOrd="0" presId="urn:microsoft.com/office/officeart/2005/8/layout/hierarchy2"/>
    <dgm:cxn modelId="{43B1B80A-D049-4D6B-A292-B0E711CEBA92}" type="presParOf" srcId="{04605F72-A955-4638-8A25-94D7BAEDB539}" destId="{5A780774-9088-422F-865F-6782600BF62D}" srcOrd="1" destOrd="0" presId="urn:microsoft.com/office/officeart/2005/8/layout/hierarchy2"/>
    <dgm:cxn modelId="{CD96691D-21F2-47DF-83F7-D95EF6D6960B}" type="presParOf" srcId="{98038023-40C2-434E-BD20-50E61CEE4170}" destId="{3E285301-9D8E-4A25-85E9-BA4AA244E6C3}" srcOrd="2" destOrd="0" presId="urn:microsoft.com/office/officeart/2005/8/layout/hierarchy2"/>
    <dgm:cxn modelId="{7A3EB99B-833C-4FB2-9CEC-48914E3F5041}" type="presParOf" srcId="{3E285301-9D8E-4A25-85E9-BA4AA244E6C3}" destId="{E72A2DBD-66DB-4550-A818-E79601CF1561}" srcOrd="0" destOrd="0" presId="urn:microsoft.com/office/officeart/2005/8/layout/hierarchy2"/>
    <dgm:cxn modelId="{8BE34AD3-C554-4C3D-9A03-B1E470D33E4A}" type="presParOf" srcId="{98038023-40C2-434E-BD20-50E61CEE4170}" destId="{64F506E6-7A04-4505-A10F-738D5C42519A}" srcOrd="3" destOrd="0" presId="urn:microsoft.com/office/officeart/2005/8/layout/hierarchy2"/>
    <dgm:cxn modelId="{2078A536-259A-4681-AF77-C680515F84E7}" type="presParOf" srcId="{64F506E6-7A04-4505-A10F-738D5C42519A}" destId="{E4BDA112-72F9-4E43-8BB7-3691A049D91C}" srcOrd="0" destOrd="0" presId="urn:microsoft.com/office/officeart/2005/8/layout/hierarchy2"/>
    <dgm:cxn modelId="{143E4C32-CCBE-41A4-9ECD-EEC6F7796DB9}" type="presParOf" srcId="{64F506E6-7A04-4505-A10F-738D5C42519A}" destId="{C3C3F7B4-40AD-46C1-9359-E5FF6BCB74AA}" srcOrd="1" destOrd="0" presId="urn:microsoft.com/office/officeart/2005/8/layout/hierarchy2"/>
    <dgm:cxn modelId="{6000D819-89FA-4800-A8EB-72BC2BE446A2}" type="presParOf" srcId="{C3C3F7B4-40AD-46C1-9359-E5FF6BCB74AA}" destId="{4FAF705B-6125-4EB6-B9C8-76C39B51D291}" srcOrd="0" destOrd="0" presId="urn:microsoft.com/office/officeart/2005/8/layout/hierarchy2"/>
    <dgm:cxn modelId="{3DA109AF-74D7-4684-AF49-A76CC654BF2D}" type="presParOf" srcId="{4FAF705B-6125-4EB6-B9C8-76C39B51D291}" destId="{761984C8-E990-4022-ABE4-9E2A46A171B4}" srcOrd="0" destOrd="0" presId="urn:microsoft.com/office/officeart/2005/8/layout/hierarchy2"/>
    <dgm:cxn modelId="{306F341C-32E2-4777-9956-1A9D38EC0471}" type="presParOf" srcId="{C3C3F7B4-40AD-46C1-9359-E5FF6BCB74AA}" destId="{50709338-EB15-47F0-B7A9-7AD95DC94724}" srcOrd="1" destOrd="0" presId="urn:microsoft.com/office/officeart/2005/8/layout/hierarchy2"/>
    <dgm:cxn modelId="{46B4E3B5-E16E-48D8-AEF9-85670DE9722D}" type="presParOf" srcId="{50709338-EB15-47F0-B7A9-7AD95DC94724}" destId="{BB9A61EA-1B8D-46FB-8084-113D7958EB0B}" srcOrd="0" destOrd="0" presId="urn:microsoft.com/office/officeart/2005/8/layout/hierarchy2"/>
    <dgm:cxn modelId="{8CFEEA2B-66BA-4E46-A580-C27E78A87A71}" type="presParOf" srcId="{50709338-EB15-47F0-B7A9-7AD95DC94724}" destId="{139613FA-E735-4FDD-BCD0-17752DB3102A}" srcOrd="1" destOrd="0" presId="urn:microsoft.com/office/officeart/2005/8/layout/hierarchy2"/>
    <dgm:cxn modelId="{80CBEE76-D042-4F10-89E0-7665949FA785}" type="presParOf" srcId="{98038023-40C2-434E-BD20-50E61CEE4170}" destId="{41EEB564-36C2-49E0-8308-4A4F7B475D08}" srcOrd="4" destOrd="0" presId="urn:microsoft.com/office/officeart/2005/8/layout/hierarchy2"/>
    <dgm:cxn modelId="{295851F4-1467-4B01-905F-451F93A2B96F}" type="presParOf" srcId="{41EEB564-36C2-49E0-8308-4A4F7B475D08}" destId="{581394FB-21E5-451C-8243-F105D076569E}" srcOrd="0" destOrd="0" presId="urn:microsoft.com/office/officeart/2005/8/layout/hierarchy2"/>
    <dgm:cxn modelId="{C1A8159F-1880-4432-B6E7-3D3E9A7DB973}" type="presParOf" srcId="{98038023-40C2-434E-BD20-50E61CEE4170}" destId="{20903306-D2A3-4399-94EE-FA49959E7F8D}" srcOrd="5" destOrd="0" presId="urn:microsoft.com/office/officeart/2005/8/layout/hierarchy2"/>
    <dgm:cxn modelId="{E6AD7C98-B0F4-4DF6-A60A-DC528DF6B047}" type="presParOf" srcId="{20903306-D2A3-4399-94EE-FA49959E7F8D}" destId="{CB17D525-E725-4441-8BAB-E3EE04B3F7B7}" srcOrd="0" destOrd="0" presId="urn:microsoft.com/office/officeart/2005/8/layout/hierarchy2"/>
    <dgm:cxn modelId="{0974614D-50D0-4835-9323-1B5F07E7A4A9}" type="presParOf" srcId="{20903306-D2A3-4399-94EE-FA49959E7F8D}" destId="{5A1590A4-6392-42A2-AC9C-13E5404D49C9}" srcOrd="1" destOrd="0" presId="urn:microsoft.com/office/officeart/2005/8/layout/hierarchy2"/>
    <dgm:cxn modelId="{B436143C-5512-43AF-AFF2-B4C390420811}" type="presParOf" srcId="{F8C49E37-D752-4EB1-B4C1-A2D0A3010170}" destId="{3D51D108-F358-4158-9F6C-D39DC7D9D23F}" srcOrd="2" destOrd="0" presId="urn:microsoft.com/office/officeart/2005/8/layout/hierarchy2"/>
    <dgm:cxn modelId="{D3E695CC-1B25-4972-84F0-3CB5BE09AE9F}" type="presParOf" srcId="{3D51D108-F358-4158-9F6C-D39DC7D9D23F}" destId="{96D979F0-015B-4BD3-8720-2E52017EA899}" srcOrd="0" destOrd="0" presId="urn:microsoft.com/office/officeart/2005/8/layout/hierarchy2"/>
    <dgm:cxn modelId="{DD59D331-A930-4EDC-ABB1-E91513ADD9EB}" type="presParOf" srcId="{F8C49E37-D752-4EB1-B4C1-A2D0A3010170}" destId="{15A40FAE-99D6-45D1-B0FF-FCE5EC77CB26}" srcOrd="3" destOrd="0" presId="urn:microsoft.com/office/officeart/2005/8/layout/hierarchy2"/>
    <dgm:cxn modelId="{3B8CF760-094C-4E42-B531-10089F948DE7}" type="presParOf" srcId="{15A40FAE-99D6-45D1-B0FF-FCE5EC77CB26}" destId="{9DFE2958-A6D9-42A9-B1CD-CEFE176C0887}" srcOrd="0" destOrd="0" presId="urn:microsoft.com/office/officeart/2005/8/layout/hierarchy2"/>
    <dgm:cxn modelId="{9535BF17-6151-423B-A7B9-40DA75E1EB56}" type="presParOf" srcId="{15A40FAE-99D6-45D1-B0FF-FCE5EC77CB26}" destId="{BBF2F487-F7A0-4A87-8862-98DC3BF2C7E1}" srcOrd="1" destOrd="0" presId="urn:microsoft.com/office/officeart/2005/8/layout/hierarchy2"/>
    <dgm:cxn modelId="{D4AF717D-E159-4D75-8993-E03020C63149}" type="presParOf" srcId="{BBF2F487-F7A0-4A87-8862-98DC3BF2C7E1}" destId="{8282EC6C-C43C-4FF6-AC05-84E8D4E8F32B}" srcOrd="0" destOrd="0" presId="urn:microsoft.com/office/officeart/2005/8/layout/hierarchy2"/>
    <dgm:cxn modelId="{86776AA7-B795-4924-BC20-A1409533E63A}" type="presParOf" srcId="{8282EC6C-C43C-4FF6-AC05-84E8D4E8F32B}" destId="{B92EDC6C-42E2-456D-AF12-8B1FDECB18FB}" srcOrd="0" destOrd="0" presId="urn:microsoft.com/office/officeart/2005/8/layout/hierarchy2"/>
    <dgm:cxn modelId="{01448AFD-004C-412C-9CAA-7E733A034369}" type="presParOf" srcId="{BBF2F487-F7A0-4A87-8862-98DC3BF2C7E1}" destId="{BE09436E-2FA3-498D-80BF-4F2E5FB537B4}" srcOrd="1" destOrd="0" presId="urn:microsoft.com/office/officeart/2005/8/layout/hierarchy2"/>
    <dgm:cxn modelId="{5BF1C20E-5FDA-4FDC-935E-AE778B3DFB7B}" type="presParOf" srcId="{BE09436E-2FA3-498D-80BF-4F2E5FB537B4}" destId="{7CA56CD2-0451-42BE-82D6-690547A3C5A7}" srcOrd="0" destOrd="0" presId="urn:microsoft.com/office/officeart/2005/8/layout/hierarchy2"/>
    <dgm:cxn modelId="{9EDBE01C-69DB-4EFE-8F16-2B4B03B931C9}" type="presParOf" srcId="{BE09436E-2FA3-498D-80BF-4F2E5FB537B4}" destId="{28388146-7053-470E-A223-34A586DCF382}" srcOrd="1" destOrd="0" presId="urn:microsoft.com/office/officeart/2005/8/layout/hierarchy2"/>
    <dgm:cxn modelId="{7D93D766-BBA8-43A1-B1D4-1AF285CED6A9}" type="presParOf" srcId="{BBF2F487-F7A0-4A87-8862-98DC3BF2C7E1}" destId="{B2A3CF0E-CBE8-410D-983D-07E0417B6029}" srcOrd="2" destOrd="0" presId="urn:microsoft.com/office/officeart/2005/8/layout/hierarchy2"/>
    <dgm:cxn modelId="{C20A13D6-6237-429C-9550-3B0127C49819}" type="presParOf" srcId="{B2A3CF0E-CBE8-410D-983D-07E0417B6029}" destId="{020FD11E-B662-489E-A892-DF4BA2BAA15F}" srcOrd="0" destOrd="0" presId="urn:microsoft.com/office/officeart/2005/8/layout/hierarchy2"/>
    <dgm:cxn modelId="{EE6D13FC-BD4E-4E2E-9AEB-86F5D4FC2B62}" type="presParOf" srcId="{BBF2F487-F7A0-4A87-8862-98DC3BF2C7E1}" destId="{EE42F767-9CBF-42A3-BA87-689E0EC74C66}" srcOrd="3" destOrd="0" presId="urn:microsoft.com/office/officeart/2005/8/layout/hierarchy2"/>
    <dgm:cxn modelId="{EB1AADB5-125B-4E74-93BB-4BF1FF5625B0}" type="presParOf" srcId="{EE42F767-9CBF-42A3-BA87-689E0EC74C66}" destId="{570E6121-FEC9-4ADA-85DC-36856086B84B}" srcOrd="0" destOrd="0" presId="urn:microsoft.com/office/officeart/2005/8/layout/hierarchy2"/>
    <dgm:cxn modelId="{A7501827-CBAB-4A9E-91BA-AC0F9829A0DA}" type="presParOf" srcId="{EE42F767-9CBF-42A3-BA87-689E0EC74C66}" destId="{C3E9A373-2900-48FA-87C8-9C68EC678E7E}" srcOrd="1" destOrd="0" presId="urn:microsoft.com/office/officeart/2005/8/layout/hierarchy2"/>
    <dgm:cxn modelId="{178186A6-8EF7-4B1D-A102-7877601C76D1}" type="presParOf" srcId="{BBF2F487-F7A0-4A87-8862-98DC3BF2C7E1}" destId="{3C6C5B02-FFE2-420F-846C-7E814860EC6E}" srcOrd="4" destOrd="0" presId="urn:microsoft.com/office/officeart/2005/8/layout/hierarchy2"/>
    <dgm:cxn modelId="{09E2EE72-9AF6-4822-BF0C-5C5610FEEC8B}" type="presParOf" srcId="{3C6C5B02-FFE2-420F-846C-7E814860EC6E}" destId="{EFDD886B-668F-49CA-95CB-21389C167FB4}" srcOrd="0" destOrd="0" presId="urn:microsoft.com/office/officeart/2005/8/layout/hierarchy2"/>
    <dgm:cxn modelId="{C0690B5B-0760-40F0-B1EE-51A9ED989F8E}" type="presParOf" srcId="{BBF2F487-F7A0-4A87-8862-98DC3BF2C7E1}" destId="{92C03B68-A4B3-404B-883D-D476C566E2BB}" srcOrd="5" destOrd="0" presId="urn:microsoft.com/office/officeart/2005/8/layout/hierarchy2"/>
    <dgm:cxn modelId="{401129BD-AC3B-4D1B-BF09-4E2434B965E9}" type="presParOf" srcId="{92C03B68-A4B3-404B-883D-D476C566E2BB}" destId="{D691CDB3-35EA-4E76-A8B0-827EDF1960BC}" srcOrd="0" destOrd="0" presId="urn:microsoft.com/office/officeart/2005/8/layout/hierarchy2"/>
    <dgm:cxn modelId="{637F229A-5825-4F9A-A823-85CC5CF5C29E}" type="presParOf" srcId="{92C03B68-A4B3-404B-883D-D476C566E2BB}" destId="{3761E452-17EE-41C7-B3EE-4CCBFA79893F}" srcOrd="1" destOrd="0" presId="urn:microsoft.com/office/officeart/2005/8/layout/hierarchy2"/>
    <dgm:cxn modelId="{688D9505-8DF4-4145-8547-32D50E6468F2}" type="presParOf" srcId="{3761E452-17EE-41C7-B3EE-4CCBFA79893F}" destId="{DCD4BAD6-1EF0-48BB-8995-5A06613B5988}" srcOrd="0" destOrd="0" presId="urn:microsoft.com/office/officeart/2005/8/layout/hierarchy2"/>
    <dgm:cxn modelId="{4EE69DA7-0EB1-4555-B473-10811142CA37}" type="presParOf" srcId="{DCD4BAD6-1EF0-48BB-8995-5A06613B5988}" destId="{39BDD184-54F4-41D9-81D8-F9DBB966C0D9}" srcOrd="0" destOrd="0" presId="urn:microsoft.com/office/officeart/2005/8/layout/hierarchy2"/>
    <dgm:cxn modelId="{C402970C-A896-4CAA-83E6-CD3BC26B58AD}" type="presParOf" srcId="{3761E452-17EE-41C7-B3EE-4CCBFA79893F}" destId="{5688F348-B0C6-4F1D-BF59-FAA50B8E21E2}" srcOrd="1" destOrd="0" presId="urn:microsoft.com/office/officeart/2005/8/layout/hierarchy2"/>
    <dgm:cxn modelId="{6EBE12C2-E1BC-4A0C-BE85-9C23741C2F81}" type="presParOf" srcId="{5688F348-B0C6-4F1D-BF59-FAA50B8E21E2}" destId="{4678CB98-1F40-4BF8-B062-F9E7ACB0D22B}" srcOrd="0" destOrd="0" presId="urn:microsoft.com/office/officeart/2005/8/layout/hierarchy2"/>
    <dgm:cxn modelId="{DF62AECE-81F3-44A5-8002-F8E13B092133}" type="presParOf" srcId="{5688F348-B0C6-4F1D-BF59-FAA50B8E21E2}" destId="{EBF59A6B-10FD-4169-A379-5D61B5B0412E}" srcOrd="1" destOrd="0" presId="urn:microsoft.com/office/officeart/2005/8/layout/hierarchy2"/>
    <dgm:cxn modelId="{A701D132-9206-4A42-A508-F81995DB8872}" type="presParOf" srcId="{BBF2F487-F7A0-4A87-8862-98DC3BF2C7E1}" destId="{C7811CBB-229F-4D52-B9F1-17476ED5C52D}" srcOrd="6" destOrd="0" presId="urn:microsoft.com/office/officeart/2005/8/layout/hierarchy2"/>
    <dgm:cxn modelId="{522A9C91-C1FD-4FFF-8CF7-03EA71860233}" type="presParOf" srcId="{C7811CBB-229F-4D52-B9F1-17476ED5C52D}" destId="{1520B9B7-6781-48F4-B709-31A2072098C8}" srcOrd="0" destOrd="0" presId="urn:microsoft.com/office/officeart/2005/8/layout/hierarchy2"/>
    <dgm:cxn modelId="{127A12EA-1746-4B31-822B-AC9D98E4C93B}" type="presParOf" srcId="{BBF2F487-F7A0-4A87-8862-98DC3BF2C7E1}" destId="{D9F6D189-FE02-4125-8771-20C42E419706}" srcOrd="7" destOrd="0" presId="urn:microsoft.com/office/officeart/2005/8/layout/hierarchy2"/>
    <dgm:cxn modelId="{84B68496-A460-47AA-94B2-7B4CDF3B941B}" type="presParOf" srcId="{D9F6D189-FE02-4125-8771-20C42E419706}" destId="{0174BEAA-A0D8-481D-B1C5-27CBC235F1B4}" srcOrd="0" destOrd="0" presId="urn:microsoft.com/office/officeart/2005/8/layout/hierarchy2"/>
    <dgm:cxn modelId="{726871F4-7B40-4713-8199-2ADA69EF5E26}" type="presParOf" srcId="{D9F6D189-FE02-4125-8771-20C42E419706}" destId="{9FC81EAD-F390-4D87-8709-3F82A879587F}" srcOrd="1" destOrd="0" presId="urn:microsoft.com/office/officeart/2005/8/layout/hierarchy2"/>
    <dgm:cxn modelId="{7F2453DA-2437-4D77-8D80-4E38E174C10E}" type="presParOf" srcId="{F8C49E37-D752-4EB1-B4C1-A2D0A3010170}" destId="{23EF3709-EF38-4FAD-B53A-14EF099139B9}" srcOrd="4" destOrd="0" presId="urn:microsoft.com/office/officeart/2005/8/layout/hierarchy2"/>
    <dgm:cxn modelId="{07D784E6-D7D9-4BE9-8474-C03436E3DB5E}" type="presParOf" srcId="{23EF3709-EF38-4FAD-B53A-14EF099139B9}" destId="{29990CCE-7B93-4C68-A464-3A708B292DA3}" srcOrd="0" destOrd="0" presId="urn:microsoft.com/office/officeart/2005/8/layout/hierarchy2"/>
    <dgm:cxn modelId="{2F4A522B-8039-42FD-B9FC-3AC2D87D6407}" type="presParOf" srcId="{F8C49E37-D752-4EB1-B4C1-A2D0A3010170}" destId="{854A1969-D384-4B20-A8EB-70913CE0B204}" srcOrd="5" destOrd="0" presId="urn:microsoft.com/office/officeart/2005/8/layout/hierarchy2"/>
    <dgm:cxn modelId="{C3A66A5F-8128-4C04-B0BF-09533168DCA8}" type="presParOf" srcId="{854A1969-D384-4B20-A8EB-70913CE0B204}" destId="{494D9B51-28D1-4AB3-8C66-72E262AEBC7F}" srcOrd="0" destOrd="0" presId="urn:microsoft.com/office/officeart/2005/8/layout/hierarchy2"/>
    <dgm:cxn modelId="{1EC7DDEA-D812-4C9C-81FB-24BBB68B5B9A}" type="presParOf" srcId="{854A1969-D384-4B20-A8EB-70913CE0B204}" destId="{8D8B2D85-8E10-4798-9C92-BAC68DEB4A06}" srcOrd="1" destOrd="0" presId="urn:microsoft.com/office/officeart/2005/8/layout/hierarchy2"/>
    <dgm:cxn modelId="{4BB40BC2-49C8-443E-A4D8-5CE386D0AE41}" type="presParOf" srcId="{F8C49E37-D752-4EB1-B4C1-A2D0A3010170}" destId="{915D6CB4-F346-44F1-9260-AFE16668B082}" srcOrd="6" destOrd="0" presId="urn:microsoft.com/office/officeart/2005/8/layout/hierarchy2"/>
    <dgm:cxn modelId="{374081DB-AA56-483D-8A85-5F6804AF4ECA}" type="presParOf" srcId="{915D6CB4-F346-44F1-9260-AFE16668B082}" destId="{9981CEFE-D8D2-41A4-9E1A-A80012375394}" srcOrd="0" destOrd="0" presId="urn:microsoft.com/office/officeart/2005/8/layout/hierarchy2"/>
    <dgm:cxn modelId="{54BD3738-021C-4DA7-9803-7888BD6C4479}" type="presParOf" srcId="{F8C49E37-D752-4EB1-B4C1-A2D0A3010170}" destId="{1003B55D-82B9-4850-B2D4-85408C0E4DDF}" srcOrd="7" destOrd="0" presId="urn:microsoft.com/office/officeart/2005/8/layout/hierarchy2"/>
    <dgm:cxn modelId="{CE285498-B58F-48B1-8C63-39926D1CB5B3}" type="presParOf" srcId="{1003B55D-82B9-4850-B2D4-85408C0E4DDF}" destId="{FD738AE6-69DB-400F-9884-4F8666A93A33}" srcOrd="0" destOrd="0" presId="urn:microsoft.com/office/officeart/2005/8/layout/hierarchy2"/>
    <dgm:cxn modelId="{D837BE7C-67CC-4CB5-8A43-1EFC9124F0C0}" type="presParOf" srcId="{1003B55D-82B9-4850-B2D4-85408C0E4DDF}" destId="{F1AFE084-7604-4657-AD01-ADB76C2003E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AE9984F-3D75-494A-A3B1-3536FD0CA30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5E6502-6EBE-42A5-A31D-5065EBFBB9A3}">
      <dgm:prSet phldrT="[Text]"/>
      <dgm:spPr/>
      <dgm:t>
        <a:bodyPr/>
        <a:lstStyle/>
        <a:p>
          <a:r>
            <a:rPr lang="en-US" dirty="0"/>
            <a:t>State</a:t>
          </a:r>
        </a:p>
      </dgm:t>
    </dgm:pt>
    <dgm:pt modelId="{A9D5F7D9-DFD5-4E6D-83DB-A87163C4042A}" type="parTrans" cxnId="{5C0AFEB5-0752-4BB3-8B41-B9461C18AB1F}">
      <dgm:prSet/>
      <dgm:spPr/>
      <dgm:t>
        <a:bodyPr/>
        <a:lstStyle/>
        <a:p>
          <a:endParaRPr lang="en-US"/>
        </a:p>
      </dgm:t>
    </dgm:pt>
    <dgm:pt modelId="{DA952ED8-0175-4ED2-907A-E7879747927B}" type="sibTrans" cxnId="{5C0AFEB5-0752-4BB3-8B41-B9461C18AB1F}">
      <dgm:prSet/>
      <dgm:spPr/>
      <dgm:t>
        <a:bodyPr/>
        <a:lstStyle/>
        <a:p>
          <a:endParaRPr lang="en-US"/>
        </a:p>
      </dgm:t>
    </dgm:pt>
    <dgm:pt modelId="{20D3A6A9-4673-4EC5-8D16-A4003A7AB07A}">
      <dgm:prSet phldrT="[Text]"/>
      <dgm:spPr/>
      <dgm:t>
        <a:bodyPr/>
        <a:lstStyle/>
        <a:p>
          <a:r>
            <a:rPr lang="en-US" dirty="0" smtClean="0"/>
            <a:t>Selling= VAT</a:t>
          </a:r>
          <a:endParaRPr lang="en-US" dirty="0"/>
        </a:p>
      </dgm:t>
    </dgm:pt>
    <dgm:pt modelId="{85E4A076-5B3C-41FA-94D5-472A80E130E1}" type="parTrans" cxnId="{1873861B-4393-4056-A6CF-F4197696A639}">
      <dgm:prSet/>
      <dgm:spPr/>
      <dgm:t>
        <a:bodyPr/>
        <a:lstStyle/>
        <a:p>
          <a:endParaRPr lang="en-US"/>
        </a:p>
      </dgm:t>
    </dgm:pt>
    <dgm:pt modelId="{CE585105-FC84-4541-86A9-F87D46C92940}" type="sibTrans" cxnId="{1873861B-4393-4056-A6CF-F4197696A639}">
      <dgm:prSet/>
      <dgm:spPr/>
      <dgm:t>
        <a:bodyPr/>
        <a:lstStyle/>
        <a:p>
          <a:endParaRPr lang="en-US"/>
        </a:p>
      </dgm:t>
    </dgm:pt>
    <dgm:pt modelId="{67FE5924-AD57-4F35-9DA9-41FAADCE8DBE}">
      <dgm:prSet phldrT="[Text]"/>
      <dgm:spPr/>
      <dgm:t>
        <a:bodyPr/>
        <a:lstStyle/>
        <a:p>
          <a:r>
            <a:rPr lang="en-US" dirty="0" smtClean="0"/>
            <a:t>Excise on </a:t>
          </a:r>
          <a:r>
            <a:rPr lang="en-US" dirty="0" smtClean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Liquor</a:t>
          </a:r>
          <a:r>
            <a:rPr lang="en-US" dirty="0" smtClean="0"/>
            <a:t>, Narcotics</a:t>
          </a:r>
          <a:endParaRPr lang="en-US" dirty="0"/>
        </a:p>
      </dgm:t>
    </dgm:pt>
    <dgm:pt modelId="{EB2FDBC2-1373-49CC-9419-0AE122AF2A52}" type="parTrans" cxnId="{D3EF6932-A430-4A0F-B6EA-4817A85C218C}">
      <dgm:prSet/>
      <dgm:spPr/>
      <dgm:t>
        <a:bodyPr/>
        <a:lstStyle/>
        <a:p>
          <a:endParaRPr lang="en-US"/>
        </a:p>
      </dgm:t>
    </dgm:pt>
    <dgm:pt modelId="{29010F34-10F1-4C38-BABF-AED01A5D1AE3}" type="sibTrans" cxnId="{D3EF6932-A430-4A0F-B6EA-4817A85C218C}">
      <dgm:prSet/>
      <dgm:spPr/>
      <dgm:t>
        <a:bodyPr/>
        <a:lstStyle/>
        <a:p>
          <a:endParaRPr lang="en-US"/>
        </a:p>
      </dgm:t>
    </dgm:pt>
    <dgm:pt modelId="{FD65806E-846A-43E0-8C3F-37FE6175E1A3}">
      <dgm:prSet phldrT="[Text]"/>
      <dgm:spPr/>
      <dgm:t>
        <a:bodyPr/>
        <a:lstStyle/>
        <a:p>
          <a:r>
            <a:rPr lang="en-US" dirty="0" smtClean="0"/>
            <a:t>PURCHASE Tax</a:t>
          </a:r>
          <a:endParaRPr lang="en-US" dirty="0"/>
        </a:p>
      </dgm:t>
    </dgm:pt>
    <dgm:pt modelId="{EF14A973-1A38-42CC-BE8E-402105CA5E5D}" type="parTrans" cxnId="{4E0D518A-034B-480B-AA34-88F97D9BA28F}">
      <dgm:prSet/>
      <dgm:spPr/>
      <dgm:t>
        <a:bodyPr/>
        <a:lstStyle/>
        <a:p>
          <a:endParaRPr lang="en-US"/>
        </a:p>
      </dgm:t>
    </dgm:pt>
    <dgm:pt modelId="{44B72BC3-0A05-4735-A73A-1AD162FD382A}" type="sibTrans" cxnId="{4E0D518A-034B-480B-AA34-88F97D9BA28F}">
      <dgm:prSet/>
      <dgm:spPr/>
      <dgm:t>
        <a:bodyPr/>
        <a:lstStyle/>
        <a:p>
          <a:endParaRPr lang="en-US"/>
        </a:p>
      </dgm:t>
    </dgm:pt>
    <dgm:pt modelId="{DBB6A683-68C0-428D-A061-B8255C68249A}">
      <dgm:prSet phldrT="[Text]"/>
      <dgm:spPr/>
      <dgm:t>
        <a:bodyPr/>
        <a:lstStyle/>
        <a:p>
          <a:r>
            <a:rPr lang="en-US" dirty="0" smtClean="0"/>
            <a:t>Entertainment</a:t>
          </a:r>
          <a:endParaRPr lang="en-US" dirty="0"/>
        </a:p>
      </dgm:t>
    </dgm:pt>
    <dgm:pt modelId="{36236363-B8AC-4E1F-8D71-015BEB214323}" type="parTrans" cxnId="{8505D40F-D8A6-4A17-9D07-38557E2D10A4}">
      <dgm:prSet/>
      <dgm:spPr/>
      <dgm:t>
        <a:bodyPr/>
        <a:lstStyle/>
        <a:p>
          <a:endParaRPr lang="en-US"/>
        </a:p>
      </dgm:t>
    </dgm:pt>
    <dgm:pt modelId="{B984C3DE-4B20-460F-80C8-964711203AD9}" type="sibTrans" cxnId="{8505D40F-D8A6-4A17-9D07-38557E2D10A4}">
      <dgm:prSet/>
      <dgm:spPr/>
      <dgm:t>
        <a:bodyPr/>
        <a:lstStyle/>
        <a:p>
          <a:endParaRPr lang="en-US"/>
        </a:p>
      </dgm:t>
    </dgm:pt>
    <dgm:pt modelId="{61644575-C727-4BB2-B78B-88C74CCC773E}">
      <dgm:prSet phldrT="[Text]"/>
      <dgm:spPr/>
      <dgm:t>
        <a:bodyPr/>
        <a:lstStyle/>
        <a:p>
          <a:r>
            <a:rPr lang="en-US" dirty="0" smtClean="0"/>
            <a:t>-NOT medicinal, toiletry prep.</a:t>
          </a:r>
          <a:endParaRPr lang="en-US" dirty="0"/>
        </a:p>
      </dgm:t>
    </dgm:pt>
    <dgm:pt modelId="{368F3B32-4D0D-40E4-AFDB-737A41A2E2DB}" type="parTrans" cxnId="{3876DA41-BEF1-4A6D-AEF9-0C01629CFC70}">
      <dgm:prSet/>
      <dgm:spPr/>
      <dgm:t>
        <a:bodyPr/>
        <a:lstStyle/>
        <a:p>
          <a:endParaRPr lang="en-US"/>
        </a:p>
      </dgm:t>
    </dgm:pt>
    <dgm:pt modelId="{9AA30567-1BDC-46FF-A102-84D81F8C3B5C}" type="sibTrans" cxnId="{3876DA41-BEF1-4A6D-AEF9-0C01629CFC70}">
      <dgm:prSet/>
      <dgm:spPr/>
      <dgm:t>
        <a:bodyPr/>
        <a:lstStyle/>
        <a:p>
          <a:endParaRPr lang="en-US"/>
        </a:p>
      </dgm:t>
    </dgm:pt>
    <dgm:pt modelId="{E5EBF803-758C-4C9D-A04C-DE5853CDE132}">
      <dgm:prSet phldrT="[Text]"/>
      <dgm:spPr/>
      <dgm:t>
        <a:bodyPr/>
        <a:lstStyle/>
        <a:p>
          <a:r>
            <a:rPr lang="en-US" dirty="0" smtClean="0"/>
            <a:t>UNION</a:t>
          </a:r>
          <a:endParaRPr lang="en-US" dirty="0"/>
        </a:p>
      </dgm:t>
    </dgm:pt>
    <dgm:pt modelId="{23117909-A0BA-4AD7-95D4-16A5F375E832}" type="parTrans" cxnId="{218248AE-7EA1-4EC3-9C2A-7DAA985166A7}">
      <dgm:prSet/>
      <dgm:spPr/>
      <dgm:t>
        <a:bodyPr/>
        <a:lstStyle/>
        <a:p>
          <a:endParaRPr lang="en-US"/>
        </a:p>
      </dgm:t>
    </dgm:pt>
    <dgm:pt modelId="{A1BFFE65-7102-4330-82D5-5078A449B634}" type="sibTrans" cxnId="{218248AE-7EA1-4EC3-9C2A-7DAA985166A7}">
      <dgm:prSet/>
      <dgm:spPr/>
      <dgm:t>
        <a:bodyPr/>
        <a:lstStyle/>
        <a:p>
          <a:endParaRPr lang="en-US"/>
        </a:p>
      </dgm:t>
    </dgm:pt>
    <dgm:pt modelId="{D31B14FD-6432-4CB7-BEB5-A67C7FBC34E2}">
      <dgm:prSet phldrT="[Text]"/>
      <dgm:spPr/>
      <dgm:t>
        <a:bodyPr/>
        <a:lstStyle/>
        <a:p>
          <a:r>
            <a:rPr lang="en-US" dirty="0" smtClean="0"/>
            <a:t>-NOT TV, Radio, Newspaper</a:t>
          </a:r>
          <a:endParaRPr lang="en-US" dirty="0"/>
        </a:p>
      </dgm:t>
    </dgm:pt>
    <dgm:pt modelId="{2702926B-4F60-4C45-84EB-AB35A5EF8E15}" type="parTrans" cxnId="{CDBA4A04-7A56-4C51-ABDC-08D3B2B70447}">
      <dgm:prSet/>
      <dgm:spPr/>
      <dgm:t>
        <a:bodyPr/>
        <a:lstStyle/>
        <a:p>
          <a:endParaRPr lang="en-US"/>
        </a:p>
      </dgm:t>
    </dgm:pt>
    <dgm:pt modelId="{5A0F75B9-9AE8-455D-B121-E2D8B38A6027}" type="sibTrans" cxnId="{CDBA4A04-7A56-4C51-ABDC-08D3B2B70447}">
      <dgm:prSet/>
      <dgm:spPr/>
      <dgm:t>
        <a:bodyPr/>
        <a:lstStyle/>
        <a:p>
          <a:endParaRPr lang="en-US"/>
        </a:p>
      </dgm:t>
    </dgm:pt>
    <dgm:pt modelId="{D088E086-4531-4481-AD4A-54C29449B944}">
      <dgm:prSet phldrT="[Text]"/>
      <dgm:spPr/>
      <dgm:t>
        <a:bodyPr/>
        <a:lstStyle/>
        <a:p>
          <a:r>
            <a:rPr lang="en-US" dirty="0" smtClean="0"/>
            <a:t>UNION</a:t>
          </a:r>
          <a:endParaRPr lang="en-US" dirty="0"/>
        </a:p>
      </dgm:t>
    </dgm:pt>
    <dgm:pt modelId="{4AAB7FC0-9503-4687-8796-DF8C37188550}" type="parTrans" cxnId="{B6AC0990-58C5-47EB-BC28-3FAD0FBB6144}">
      <dgm:prSet/>
      <dgm:spPr/>
      <dgm:t>
        <a:bodyPr/>
        <a:lstStyle/>
        <a:p>
          <a:endParaRPr lang="en-US"/>
        </a:p>
      </dgm:t>
    </dgm:pt>
    <dgm:pt modelId="{490572DE-8DAD-4664-8690-1D04A2A99868}" type="sibTrans" cxnId="{B6AC0990-58C5-47EB-BC28-3FAD0FBB6144}">
      <dgm:prSet/>
      <dgm:spPr/>
      <dgm:t>
        <a:bodyPr/>
        <a:lstStyle/>
        <a:p>
          <a:endParaRPr lang="en-US"/>
        </a:p>
      </dgm:t>
    </dgm:pt>
    <dgm:pt modelId="{708313E4-B4EA-4BCB-963D-63D4EEBA3CCB}">
      <dgm:prSet phldrT="[Text]"/>
      <dgm:spPr/>
      <dgm:t>
        <a:bodyPr/>
        <a:lstStyle/>
        <a:p>
          <a:r>
            <a:rPr lang="en-US" dirty="0" smtClean="0"/>
            <a:t>Advertisement</a:t>
          </a:r>
          <a:endParaRPr lang="en-US" dirty="0"/>
        </a:p>
      </dgm:t>
    </dgm:pt>
    <dgm:pt modelId="{07A4DD7C-0196-4559-8C37-5DF56434AC6B}" type="parTrans" cxnId="{6A2E333B-1171-46AB-A358-DD2C7B412F8B}">
      <dgm:prSet/>
      <dgm:spPr/>
      <dgm:t>
        <a:bodyPr/>
        <a:lstStyle/>
        <a:p>
          <a:endParaRPr lang="en-US"/>
        </a:p>
      </dgm:t>
    </dgm:pt>
    <dgm:pt modelId="{BACD0F90-DD01-4E85-B9D3-F5A5415D9C3D}" type="sibTrans" cxnId="{6A2E333B-1171-46AB-A358-DD2C7B412F8B}">
      <dgm:prSet/>
      <dgm:spPr/>
      <dgm:t>
        <a:bodyPr/>
        <a:lstStyle/>
        <a:p>
          <a:endParaRPr lang="en-US"/>
        </a:p>
      </dgm:t>
    </dgm:pt>
    <dgm:pt modelId="{8BC8E6C4-35B0-4E0A-8636-CBDD5FAD8D52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Petroleum</a:t>
          </a:r>
          <a:endParaRPr lang="en-US" dirty="0"/>
        </a:p>
      </dgm:t>
    </dgm:pt>
    <dgm:pt modelId="{8A2DFD67-B092-4D3D-BF53-300662B14369}" type="parTrans" cxnId="{476727F8-DAAE-40C1-B6E8-4711832FC5C2}">
      <dgm:prSet/>
      <dgm:spPr/>
      <dgm:t>
        <a:bodyPr/>
        <a:lstStyle/>
        <a:p>
          <a:endParaRPr lang="en-US"/>
        </a:p>
      </dgm:t>
    </dgm:pt>
    <dgm:pt modelId="{4A819F22-26A5-4038-B183-7D5957B361C8}" type="sibTrans" cxnId="{476727F8-DAAE-40C1-B6E8-4711832FC5C2}">
      <dgm:prSet/>
      <dgm:spPr/>
      <dgm:t>
        <a:bodyPr/>
        <a:lstStyle/>
        <a:p>
          <a:endParaRPr lang="en-US"/>
        </a:p>
      </dgm:t>
    </dgm:pt>
    <dgm:pt modelId="{FF887E69-FDF2-4636-841A-26565318C513}">
      <dgm:prSet phldrT="[Text]"/>
      <dgm:spPr/>
      <dgm:t>
        <a:bodyPr/>
        <a:lstStyle/>
        <a:p>
          <a:r>
            <a:rPr lang="en-US" dirty="0" smtClean="0"/>
            <a:t>Vehicle</a:t>
          </a:r>
          <a:r>
            <a:rPr lang="en-US" dirty="0"/>
            <a:t>, </a:t>
          </a:r>
          <a:r>
            <a:rPr lang="en-US" dirty="0" smtClean="0"/>
            <a:t>Animal, boats.</a:t>
          </a:r>
          <a:endParaRPr lang="en-US" dirty="0"/>
        </a:p>
      </dgm:t>
    </dgm:pt>
    <dgm:pt modelId="{DD85B16A-FD72-4624-9F2D-3140AB882DAB}" type="parTrans" cxnId="{501E235C-6B48-4932-B9DE-10FDE7D93AFE}">
      <dgm:prSet/>
      <dgm:spPr/>
      <dgm:t>
        <a:bodyPr/>
        <a:lstStyle/>
        <a:p>
          <a:endParaRPr lang="en-US"/>
        </a:p>
      </dgm:t>
    </dgm:pt>
    <dgm:pt modelId="{003B6ACA-EA95-4EDC-A8FA-EDF424D0619B}" type="sibTrans" cxnId="{501E235C-6B48-4932-B9DE-10FDE7D93AFE}">
      <dgm:prSet/>
      <dgm:spPr/>
      <dgm:t>
        <a:bodyPr/>
        <a:lstStyle/>
        <a:p>
          <a:endParaRPr lang="en-US"/>
        </a:p>
      </dgm:t>
    </dgm:pt>
    <dgm:pt modelId="{00466E68-E1EB-4425-9D61-AB08C06CFC33}">
      <dgm:prSet phldrT="[Text]"/>
      <dgm:spPr/>
      <dgm:t>
        <a:bodyPr/>
        <a:lstStyle/>
        <a:p>
          <a:r>
            <a:rPr lang="en-US" dirty="0" smtClean="0"/>
            <a:t>Luxury</a:t>
          </a:r>
          <a:endParaRPr lang="en-US" dirty="0"/>
        </a:p>
      </dgm:t>
    </dgm:pt>
    <dgm:pt modelId="{20A9F4BE-E5C8-42F1-9FF5-A533DAE52F55}" type="parTrans" cxnId="{1B7DCB8B-C555-442A-8269-4D9C81D0A87F}">
      <dgm:prSet/>
      <dgm:spPr/>
      <dgm:t>
        <a:bodyPr/>
        <a:lstStyle/>
        <a:p>
          <a:endParaRPr lang="en-US"/>
        </a:p>
      </dgm:t>
    </dgm:pt>
    <dgm:pt modelId="{50B42B7B-9E6A-4D7D-B4C6-9CBA4B7113A7}" type="sibTrans" cxnId="{1B7DCB8B-C555-442A-8269-4D9C81D0A87F}">
      <dgm:prSet/>
      <dgm:spPr/>
      <dgm:t>
        <a:bodyPr/>
        <a:lstStyle/>
        <a:p>
          <a:endParaRPr lang="en-US"/>
        </a:p>
      </dgm:t>
    </dgm:pt>
    <dgm:pt modelId="{95CC5DA6-C0F9-444E-AD21-4FCF39A8C774}">
      <dgm:prSet phldrT="[Text]"/>
      <dgm:spPr/>
      <dgm:t>
        <a:bodyPr/>
        <a:lstStyle/>
        <a:p>
          <a:r>
            <a:rPr lang="en-US" dirty="0" smtClean="0"/>
            <a:t>Tolls, Transport, Entry Tax /</a:t>
          </a:r>
          <a:r>
            <a:rPr lang="en-US" dirty="0" err="1" smtClean="0"/>
            <a:t>Octroi</a:t>
          </a:r>
          <a:endParaRPr lang="en-US" dirty="0"/>
        </a:p>
      </dgm:t>
    </dgm:pt>
    <dgm:pt modelId="{91D392BD-0441-4788-8375-8ACC7AD1F723}" type="parTrans" cxnId="{BDC41175-4BB5-4078-A8E8-3CA0FBF91B4A}">
      <dgm:prSet/>
      <dgm:spPr/>
      <dgm:t>
        <a:bodyPr/>
        <a:lstStyle/>
        <a:p>
          <a:endParaRPr lang="en-US"/>
        </a:p>
      </dgm:t>
    </dgm:pt>
    <dgm:pt modelId="{5F6A0AF8-C924-4AA2-B670-3947049DDD70}" type="sibTrans" cxnId="{BDC41175-4BB5-4078-A8E8-3CA0FBF91B4A}">
      <dgm:prSet/>
      <dgm:spPr/>
      <dgm:t>
        <a:bodyPr/>
        <a:lstStyle/>
        <a:p>
          <a:endParaRPr lang="en-US"/>
        </a:p>
      </dgm:t>
    </dgm:pt>
    <dgm:pt modelId="{BD5861F1-7DD6-45A6-B4D2-55AE74B3B969}">
      <dgm:prSet phldrT="[Text]"/>
      <dgm:spPr/>
      <dgm:t>
        <a:bodyPr/>
        <a:lstStyle/>
        <a:p>
          <a:r>
            <a:rPr lang="en-US" dirty="0" smtClean="0"/>
            <a:t>Betting-gambling</a:t>
          </a:r>
          <a:endParaRPr lang="en-US" dirty="0"/>
        </a:p>
      </dgm:t>
    </dgm:pt>
    <dgm:pt modelId="{6CE4D58D-2093-4DE3-BDA0-01F32728D728}" type="parTrans" cxnId="{65A22CE4-F33F-4762-B980-51A0759C5750}">
      <dgm:prSet/>
      <dgm:spPr/>
      <dgm:t>
        <a:bodyPr/>
        <a:lstStyle/>
        <a:p>
          <a:endParaRPr lang="en-US"/>
        </a:p>
      </dgm:t>
    </dgm:pt>
    <dgm:pt modelId="{F1BD8F75-B728-4818-A8F0-732447C7227A}" type="sibTrans" cxnId="{65A22CE4-F33F-4762-B980-51A0759C5750}">
      <dgm:prSet/>
      <dgm:spPr/>
      <dgm:t>
        <a:bodyPr/>
        <a:lstStyle/>
        <a:p>
          <a:endParaRPr lang="en-US"/>
        </a:p>
      </dgm:t>
    </dgm:pt>
    <dgm:pt modelId="{AA8C0375-82BC-4D4B-9483-3E4917DEE4F1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IF taken by Local Bodies</a:t>
          </a:r>
          <a:endParaRPr lang="en-US" dirty="0"/>
        </a:p>
      </dgm:t>
    </dgm:pt>
    <dgm:pt modelId="{36AC0EC0-3097-43A3-95FA-C11EA93A0D58}" type="parTrans" cxnId="{CD5C0CA6-C46B-4F0E-9501-47A69D5EDA9A}">
      <dgm:prSet/>
      <dgm:spPr/>
      <dgm:t>
        <a:bodyPr/>
        <a:lstStyle/>
        <a:p>
          <a:endParaRPr lang="en-US"/>
        </a:p>
      </dgm:t>
    </dgm:pt>
    <dgm:pt modelId="{A575D1F8-F2F1-4ABB-8AA0-B119FD0D5FB7}" type="sibTrans" cxnId="{CD5C0CA6-C46B-4F0E-9501-47A69D5EDA9A}">
      <dgm:prSet/>
      <dgm:spPr/>
      <dgm:t>
        <a:bodyPr/>
        <a:lstStyle/>
        <a:p>
          <a:endParaRPr lang="en-US"/>
        </a:p>
      </dgm:t>
    </dgm:pt>
    <dgm:pt modelId="{88104EAC-F806-4041-AF45-6D09FA4A92C3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IF taken by Local Bodies</a:t>
          </a:r>
          <a:endParaRPr lang="en-US" dirty="0"/>
        </a:p>
      </dgm:t>
    </dgm:pt>
    <dgm:pt modelId="{11FE2B3F-692C-44BE-9E7F-4F80091FB0F1}" type="parTrans" cxnId="{09252EE1-3504-4AB6-BB47-684DDB68EFEB}">
      <dgm:prSet/>
      <dgm:spPr/>
      <dgm:t>
        <a:bodyPr/>
        <a:lstStyle/>
        <a:p>
          <a:endParaRPr lang="en-US"/>
        </a:p>
      </dgm:t>
    </dgm:pt>
    <dgm:pt modelId="{B5216F4B-C4FD-4D1F-8EDC-F5A49625A93A}" type="sibTrans" cxnId="{09252EE1-3504-4AB6-BB47-684DDB68EFEB}">
      <dgm:prSet/>
      <dgm:spPr/>
      <dgm:t>
        <a:bodyPr/>
        <a:lstStyle/>
        <a:p>
          <a:endParaRPr lang="en-US"/>
        </a:p>
      </dgm:t>
    </dgm:pt>
    <dgm:pt modelId="{A2E733F1-21AA-4907-9611-F6B7835292F8}">
      <dgm:prSet phldrT="[Text]"/>
      <dgm:spPr/>
      <dgm:t>
        <a:bodyPr/>
        <a:lstStyle/>
        <a:p>
          <a:r>
            <a:rPr lang="en-US" dirty="0" smtClean="0"/>
            <a:t>-NOT Newspaper</a:t>
          </a:r>
          <a:endParaRPr lang="en-US" dirty="0"/>
        </a:p>
      </dgm:t>
    </dgm:pt>
    <dgm:pt modelId="{B687718E-92EC-4F27-9C88-CB917623A803}" type="parTrans" cxnId="{E1611A7E-4AA6-4233-8C64-FD7007433E2B}">
      <dgm:prSet/>
      <dgm:spPr/>
      <dgm:t>
        <a:bodyPr/>
        <a:lstStyle/>
        <a:p>
          <a:endParaRPr lang="en-US"/>
        </a:p>
      </dgm:t>
    </dgm:pt>
    <dgm:pt modelId="{23E1B0C2-AB93-4DB0-9DDB-CDD6D41143DE}" type="sibTrans" cxnId="{E1611A7E-4AA6-4233-8C64-FD7007433E2B}">
      <dgm:prSet/>
      <dgm:spPr/>
      <dgm:t>
        <a:bodyPr/>
        <a:lstStyle/>
        <a:p>
          <a:endParaRPr lang="en-US"/>
        </a:p>
      </dgm:t>
    </dgm:pt>
    <dgm:pt modelId="{603D4CD8-0A0B-46A5-8E0C-8035BEE4ED19}">
      <dgm:prSet phldrT="[Text]"/>
      <dgm:spPr/>
      <dgm:t>
        <a:bodyPr/>
        <a:lstStyle/>
        <a:p>
          <a:r>
            <a:rPr lang="en-US" dirty="0" smtClean="0"/>
            <a:t>UNION</a:t>
          </a:r>
          <a:endParaRPr lang="en-US" dirty="0"/>
        </a:p>
      </dgm:t>
    </dgm:pt>
    <dgm:pt modelId="{1921C8B4-C67F-478D-90AF-67F43CD66C68}" type="parTrans" cxnId="{C09DBC4D-39E2-4AE0-8A4E-207609600944}">
      <dgm:prSet/>
      <dgm:spPr/>
      <dgm:t>
        <a:bodyPr/>
        <a:lstStyle/>
        <a:p>
          <a:endParaRPr lang="en-US"/>
        </a:p>
      </dgm:t>
    </dgm:pt>
    <dgm:pt modelId="{90D668F3-659F-441D-B00C-2D73AA4345EE}" type="sibTrans" cxnId="{C09DBC4D-39E2-4AE0-8A4E-207609600944}">
      <dgm:prSet/>
      <dgm:spPr/>
      <dgm:t>
        <a:bodyPr/>
        <a:lstStyle/>
        <a:p>
          <a:endParaRPr lang="en-US"/>
        </a:p>
      </dgm:t>
    </dgm:pt>
    <dgm:pt modelId="{010A846C-5036-481D-91EC-D118EF740DA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Electricity (?) </a:t>
          </a:r>
          <a:endParaRPr lang="en-US" dirty="0"/>
        </a:p>
      </dgm:t>
    </dgm:pt>
    <dgm:pt modelId="{524800B8-EB03-43B3-A6AA-2828E9F8B887}" type="parTrans" cxnId="{6ED00731-0BEF-48D4-89D6-EFA5015AAF26}">
      <dgm:prSet/>
      <dgm:spPr/>
      <dgm:t>
        <a:bodyPr/>
        <a:lstStyle/>
        <a:p>
          <a:endParaRPr lang="en-US"/>
        </a:p>
      </dgm:t>
    </dgm:pt>
    <dgm:pt modelId="{A3FBE288-22E5-4991-AD02-0B2DA887DF02}" type="sibTrans" cxnId="{6ED00731-0BEF-48D4-89D6-EFA5015AAF26}">
      <dgm:prSet/>
      <dgm:spPr/>
      <dgm:t>
        <a:bodyPr/>
        <a:lstStyle/>
        <a:p>
          <a:endParaRPr lang="en-US"/>
        </a:p>
      </dgm:t>
    </dgm:pt>
    <dgm:pt modelId="{C61F937D-05E1-4144-A9B4-56782ECA48A6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Transmission, Distribution, Sale</a:t>
          </a:r>
          <a:endParaRPr lang="en-US" dirty="0"/>
        </a:p>
      </dgm:t>
    </dgm:pt>
    <dgm:pt modelId="{AFB8BE39-DCF8-469F-AA1B-E43B3420BFC5}" type="parTrans" cxnId="{D41BD266-F977-4436-B6B8-BCAF6F8B84D7}">
      <dgm:prSet/>
      <dgm:spPr/>
      <dgm:t>
        <a:bodyPr/>
        <a:lstStyle/>
        <a:p>
          <a:endParaRPr lang="en-US"/>
        </a:p>
      </dgm:t>
    </dgm:pt>
    <dgm:pt modelId="{56AD9676-94C5-4BFD-B0B6-0AB3DE3BD4EE}" type="sibTrans" cxnId="{D41BD266-F977-4436-B6B8-BCAF6F8B84D7}">
      <dgm:prSet/>
      <dgm:spPr/>
      <dgm:t>
        <a:bodyPr/>
        <a:lstStyle/>
        <a:p>
          <a:endParaRPr lang="en-US"/>
        </a:p>
      </dgm:t>
    </dgm:pt>
    <dgm:pt modelId="{08353B35-5305-403B-B353-BAE367E4444D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“Road TAX” (?)</a:t>
          </a:r>
          <a:endParaRPr lang="en-US" dirty="0"/>
        </a:p>
      </dgm:t>
    </dgm:pt>
    <dgm:pt modelId="{8635AB93-76B5-4217-B4EA-30BF3E1F1B0F}" type="parTrans" cxnId="{E3562A6B-2A53-4E2A-AD91-B48991F82CB5}">
      <dgm:prSet/>
      <dgm:spPr/>
      <dgm:t>
        <a:bodyPr/>
        <a:lstStyle/>
        <a:p>
          <a:endParaRPr lang="en-US"/>
        </a:p>
      </dgm:t>
    </dgm:pt>
    <dgm:pt modelId="{6EC8DB7A-FC5D-476C-BD05-B5C171B5985B}" type="sibTrans" cxnId="{E3562A6B-2A53-4E2A-AD91-B48991F82CB5}">
      <dgm:prSet/>
      <dgm:spPr/>
      <dgm:t>
        <a:bodyPr/>
        <a:lstStyle/>
        <a:p>
          <a:endParaRPr lang="en-US"/>
        </a:p>
      </dgm:t>
    </dgm:pt>
    <dgm:pt modelId="{BCADDABD-4758-4CD5-8655-9D73B43E4209}" type="pres">
      <dgm:prSet presAssocID="{1AE9984F-3D75-494A-A3B1-3536FD0CA30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CFDB48-3FCB-4582-870D-3DE10E426E4C}" type="pres">
      <dgm:prSet presAssocID="{A95E6502-6EBE-42A5-A31D-5065EBFBB9A3}" presName="root1" presStyleCnt="0"/>
      <dgm:spPr/>
      <dgm:t>
        <a:bodyPr/>
        <a:lstStyle/>
        <a:p>
          <a:endParaRPr lang="en-US"/>
        </a:p>
      </dgm:t>
    </dgm:pt>
    <dgm:pt modelId="{481D33F2-89FA-4A53-B05D-4B474CBC3D1C}" type="pres">
      <dgm:prSet presAssocID="{A95E6502-6EBE-42A5-A31D-5065EBFBB9A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B9D874-F866-4437-A44F-AAF145A1C409}" type="pres">
      <dgm:prSet presAssocID="{A95E6502-6EBE-42A5-A31D-5065EBFBB9A3}" presName="level2hierChild" presStyleCnt="0"/>
      <dgm:spPr/>
      <dgm:t>
        <a:bodyPr/>
        <a:lstStyle/>
        <a:p>
          <a:endParaRPr lang="en-US"/>
        </a:p>
      </dgm:t>
    </dgm:pt>
    <dgm:pt modelId="{14D8AA81-F2A9-46C0-A981-804BE7DCD722}" type="pres">
      <dgm:prSet presAssocID="{524800B8-EB03-43B3-A6AA-2828E9F8B887}" presName="conn2-1" presStyleLbl="parChTrans1D2" presStyleIdx="0" presStyleCnt="8"/>
      <dgm:spPr/>
      <dgm:t>
        <a:bodyPr/>
        <a:lstStyle/>
        <a:p>
          <a:endParaRPr lang="en-US"/>
        </a:p>
      </dgm:t>
    </dgm:pt>
    <dgm:pt modelId="{BE3AED25-54AE-4916-BE96-51D0C7F048D7}" type="pres">
      <dgm:prSet presAssocID="{524800B8-EB03-43B3-A6AA-2828E9F8B887}" presName="connTx" presStyleLbl="parChTrans1D2" presStyleIdx="0" presStyleCnt="8"/>
      <dgm:spPr/>
      <dgm:t>
        <a:bodyPr/>
        <a:lstStyle/>
        <a:p>
          <a:endParaRPr lang="en-US"/>
        </a:p>
      </dgm:t>
    </dgm:pt>
    <dgm:pt modelId="{FCF8BF72-D6A8-4CBC-A061-04F1B4F9905E}" type="pres">
      <dgm:prSet presAssocID="{010A846C-5036-481D-91EC-D118EF740DAB}" presName="root2" presStyleCnt="0"/>
      <dgm:spPr/>
    </dgm:pt>
    <dgm:pt modelId="{26F809E7-5F45-419D-A7B5-68A454E38CB0}" type="pres">
      <dgm:prSet presAssocID="{010A846C-5036-481D-91EC-D118EF740DAB}" presName="LevelTwoTextNode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03274-E856-4B64-A25B-D18CB6F2CC9E}" type="pres">
      <dgm:prSet presAssocID="{010A846C-5036-481D-91EC-D118EF740DAB}" presName="level3hierChild" presStyleCnt="0"/>
      <dgm:spPr/>
    </dgm:pt>
    <dgm:pt modelId="{9F013796-8219-4F02-9F62-AF63D11ED737}" type="pres">
      <dgm:prSet presAssocID="{AFB8BE39-DCF8-469F-AA1B-E43B3420BFC5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5FEE0FD9-6BD8-4F9D-AE3F-9A6F76F67E2E}" type="pres">
      <dgm:prSet presAssocID="{AFB8BE39-DCF8-469F-AA1B-E43B3420BFC5}" presName="connTx" presStyleLbl="parChTrans1D3" presStyleIdx="0" presStyleCnt="9"/>
      <dgm:spPr/>
      <dgm:t>
        <a:bodyPr/>
        <a:lstStyle/>
        <a:p>
          <a:endParaRPr lang="en-US"/>
        </a:p>
      </dgm:t>
    </dgm:pt>
    <dgm:pt modelId="{10FB677D-E67A-467D-A3B0-9DDC00DCFFB0}" type="pres">
      <dgm:prSet presAssocID="{C61F937D-05E1-4144-A9B4-56782ECA48A6}" presName="root2" presStyleCnt="0"/>
      <dgm:spPr/>
    </dgm:pt>
    <dgm:pt modelId="{6607F6F2-28F9-49FA-8571-82B91EFE58FD}" type="pres">
      <dgm:prSet presAssocID="{C61F937D-05E1-4144-A9B4-56782ECA48A6}" presName="LevelTwoTextNode" presStyleLbl="node3" presStyleIdx="0" presStyleCnt="9" custScaleX="1773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E382D1-5810-48A2-9567-DB06CE7C9992}" type="pres">
      <dgm:prSet presAssocID="{C61F937D-05E1-4144-A9B4-56782ECA48A6}" presName="level3hierChild" presStyleCnt="0"/>
      <dgm:spPr/>
    </dgm:pt>
    <dgm:pt modelId="{6630555E-A640-48ED-8E62-FFEEB5938FD4}" type="pres">
      <dgm:prSet presAssocID="{85E4A076-5B3C-41FA-94D5-472A80E130E1}" presName="conn2-1" presStyleLbl="parChTrans1D2" presStyleIdx="1" presStyleCnt="8"/>
      <dgm:spPr/>
      <dgm:t>
        <a:bodyPr/>
        <a:lstStyle/>
        <a:p>
          <a:endParaRPr lang="en-US"/>
        </a:p>
      </dgm:t>
    </dgm:pt>
    <dgm:pt modelId="{09D588EA-2BFC-467A-A191-432D325601D0}" type="pres">
      <dgm:prSet presAssocID="{85E4A076-5B3C-41FA-94D5-472A80E130E1}" presName="connTx" presStyleLbl="parChTrans1D2" presStyleIdx="1" presStyleCnt="8"/>
      <dgm:spPr/>
      <dgm:t>
        <a:bodyPr/>
        <a:lstStyle/>
        <a:p>
          <a:endParaRPr lang="en-US"/>
        </a:p>
      </dgm:t>
    </dgm:pt>
    <dgm:pt modelId="{C48E9B2A-F6E1-413B-93FB-403A0A873212}" type="pres">
      <dgm:prSet presAssocID="{20D3A6A9-4673-4EC5-8D16-A4003A7AB07A}" presName="root2" presStyleCnt="0"/>
      <dgm:spPr/>
      <dgm:t>
        <a:bodyPr/>
        <a:lstStyle/>
        <a:p>
          <a:endParaRPr lang="en-US"/>
        </a:p>
      </dgm:t>
    </dgm:pt>
    <dgm:pt modelId="{97B5BD74-6683-498C-BF4A-7A8CD3433BF0}" type="pres">
      <dgm:prSet presAssocID="{20D3A6A9-4673-4EC5-8D16-A4003A7AB07A}" presName="LevelTwoTextNode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0EA738-D375-4E0F-8EC8-4D327CF676C2}" type="pres">
      <dgm:prSet presAssocID="{20D3A6A9-4673-4EC5-8D16-A4003A7AB07A}" presName="level3hierChild" presStyleCnt="0"/>
      <dgm:spPr/>
      <dgm:t>
        <a:bodyPr/>
        <a:lstStyle/>
        <a:p>
          <a:endParaRPr lang="en-US"/>
        </a:p>
      </dgm:t>
    </dgm:pt>
    <dgm:pt modelId="{D39CF862-7358-4978-8CE0-D354F9702C74}" type="pres">
      <dgm:prSet presAssocID="{8A2DFD67-B092-4D3D-BF53-300662B14369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5DC31C41-50E5-4E17-AA8D-3FCC24FCA962}" type="pres">
      <dgm:prSet presAssocID="{8A2DFD67-B092-4D3D-BF53-300662B14369}" presName="connTx" presStyleLbl="parChTrans1D3" presStyleIdx="1" presStyleCnt="9"/>
      <dgm:spPr/>
      <dgm:t>
        <a:bodyPr/>
        <a:lstStyle/>
        <a:p>
          <a:endParaRPr lang="en-US"/>
        </a:p>
      </dgm:t>
    </dgm:pt>
    <dgm:pt modelId="{2F643BC0-A13E-4115-84FE-F40FAAD15081}" type="pres">
      <dgm:prSet presAssocID="{8BC8E6C4-35B0-4E0A-8636-CBDD5FAD8D52}" presName="root2" presStyleCnt="0"/>
      <dgm:spPr/>
      <dgm:t>
        <a:bodyPr/>
        <a:lstStyle/>
        <a:p>
          <a:endParaRPr lang="en-US"/>
        </a:p>
      </dgm:t>
    </dgm:pt>
    <dgm:pt modelId="{EF4D2485-EFD6-4EA0-BB99-D4D5FF1EFC87}" type="pres">
      <dgm:prSet presAssocID="{8BC8E6C4-35B0-4E0A-8636-CBDD5FAD8D52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0ECCF-F904-4BEC-8DC1-89C26D1EB82A}" type="pres">
      <dgm:prSet presAssocID="{8BC8E6C4-35B0-4E0A-8636-CBDD5FAD8D52}" presName="level3hierChild" presStyleCnt="0"/>
      <dgm:spPr/>
      <dgm:t>
        <a:bodyPr/>
        <a:lstStyle/>
        <a:p>
          <a:endParaRPr lang="en-US"/>
        </a:p>
      </dgm:t>
    </dgm:pt>
    <dgm:pt modelId="{5A136543-FC54-4C02-9BA8-5D0053BAC26D}" type="pres">
      <dgm:prSet presAssocID="{B687718E-92EC-4F27-9C88-CB917623A803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D2744CE6-806A-41B9-B3D7-7082AFB77BDC}" type="pres">
      <dgm:prSet presAssocID="{B687718E-92EC-4F27-9C88-CB917623A803}" presName="connTx" presStyleLbl="parChTrans1D3" presStyleIdx="2" presStyleCnt="9"/>
      <dgm:spPr/>
      <dgm:t>
        <a:bodyPr/>
        <a:lstStyle/>
        <a:p>
          <a:endParaRPr lang="en-US"/>
        </a:p>
      </dgm:t>
    </dgm:pt>
    <dgm:pt modelId="{787F182B-7155-4552-81AC-B62BE068A4EA}" type="pres">
      <dgm:prSet presAssocID="{A2E733F1-21AA-4907-9611-F6B7835292F8}" presName="root2" presStyleCnt="0"/>
      <dgm:spPr/>
    </dgm:pt>
    <dgm:pt modelId="{2A6B191D-BEE6-4C10-8BDA-935A15FE26BE}" type="pres">
      <dgm:prSet presAssocID="{A2E733F1-21AA-4907-9611-F6B7835292F8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89A7A3-E029-4A65-8D2E-ED167417B7A0}" type="pres">
      <dgm:prSet presAssocID="{A2E733F1-21AA-4907-9611-F6B7835292F8}" presName="level3hierChild" presStyleCnt="0"/>
      <dgm:spPr/>
    </dgm:pt>
    <dgm:pt modelId="{A8E97B82-BDD4-42EB-8008-1AF98639BDCD}" type="pres">
      <dgm:prSet presAssocID="{1921C8B4-C67F-478D-90AF-67F43CD66C68}" presName="conn2-1" presStyleLbl="parChTrans1D4" presStyleIdx="0" presStyleCnt="4"/>
      <dgm:spPr/>
      <dgm:t>
        <a:bodyPr/>
        <a:lstStyle/>
        <a:p>
          <a:endParaRPr lang="en-US"/>
        </a:p>
      </dgm:t>
    </dgm:pt>
    <dgm:pt modelId="{16C452FE-664C-4E8D-A58A-125BB0A4FA35}" type="pres">
      <dgm:prSet presAssocID="{1921C8B4-C67F-478D-90AF-67F43CD66C68}" presName="connTx" presStyleLbl="parChTrans1D4" presStyleIdx="0" presStyleCnt="4"/>
      <dgm:spPr/>
      <dgm:t>
        <a:bodyPr/>
        <a:lstStyle/>
        <a:p>
          <a:endParaRPr lang="en-US"/>
        </a:p>
      </dgm:t>
    </dgm:pt>
    <dgm:pt modelId="{0858D9A0-21C3-4963-9A22-C1AD5FB2B6DA}" type="pres">
      <dgm:prSet presAssocID="{603D4CD8-0A0B-46A5-8E0C-8035BEE4ED19}" presName="root2" presStyleCnt="0"/>
      <dgm:spPr/>
    </dgm:pt>
    <dgm:pt modelId="{C740FDE9-8D99-4CD2-949E-5D026B1573B3}" type="pres">
      <dgm:prSet presAssocID="{603D4CD8-0A0B-46A5-8E0C-8035BEE4ED19}" presName="LevelTwoTextNode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B96467-7976-4E24-BD8C-9BAF4876A348}" type="pres">
      <dgm:prSet presAssocID="{603D4CD8-0A0B-46A5-8E0C-8035BEE4ED19}" presName="level3hierChild" presStyleCnt="0"/>
      <dgm:spPr/>
    </dgm:pt>
    <dgm:pt modelId="{F50F8F2E-D18A-43BE-9861-E4530AB34385}" type="pres">
      <dgm:prSet presAssocID="{EB2FDBC2-1373-49CC-9419-0AE122AF2A52}" presName="conn2-1" presStyleLbl="parChTrans1D2" presStyleIdx="2" presStyleCnt="8"/>
      <dgm:spPr/>
      <dgm:t>
        <a:bodyPr/>
        <a:lstStyle/>
        <a:p>
          <a:endParaRPr lang="en-US"/>
        </a:p>
      </dgm:t>
    </dgm:pt>
    <dgm:pt modelId="{DEF55082-EC52-449D-B714-D39523B5CEE7}" type="pres">
      <dgm:prSet presAssocID="{EB2FDBC2-1373-49CC-9419-0AE122AF2A52}" presName="connTx" presStyleLbl="parChTrans1D2" presStyleIdx="2" presStyleCnt="8"/>
      <dgm:spPr/>
      <dgm:t>
        <a:bodyPr/>
        <a:lstStyle/>
        <a:p>
          <a:endParaRPr lang="en-US"/>
        </a:p>
      </dgm:t>
    </dgm:pt>
    <dgm:pt modelId="{B3AFAD07-E71A-420B-BE80-0760157A35F9}" type="pres">
      <dgm:prSet presAssocID="{67FE5924-AD57-4F35-9DA9-41FAADCE8DBE}" presName="root2" presStyleCnt="0"/>
      <dgm:spPr/>
      <dgm:t>
        <a:bodyPr/>
        <a:lstStyle/>
        <a:p>
          <a:endParaRPr lang="en-US"/>
        </a:p>
      </dgm:t>
    </dgm:pt>
    <dgm:pt modelId="{531D0FF6-EDC2-456F-9BCE-F3D21CBA98B7}" type="pres">
      <dgm:prSet presAssocID="{67FE5924-AD57-4F35-9DA9-41FAADCE8DBE}" presName="LevelTwoTextNode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B2BE0D-F316-4D71-8207-80744D5769D8}" type="pres">
      <dgm:prSet presAssocID="{67FE5924-AD57-4F35-9DA9-41FAADCE8DBE}" presName="level3hierChild" presStyleCnt="0"/>
      <dgm:spPr/>
      <dgm:t>
        <a:bodyPr/>
        <a:lstStyle/>
        <a:p>
          <a:endParaRPr lang="en-US"/>
        </a:p>
      </dgm:t>
    </dgm:pt>
    <dgm:pt modelId="{467F4737-66CB-4FF2-9324-9E2436C5056C}" type="pres">
      <dgm:prSet presAssocID="{368F3B32-4D0D-40E4-AFDB-737A41A2E2DB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F01E56DF-11C4-4A51-B88B-2766DEB89287}" type="pres">
      <dgm:prSet presAssocID="{368F3B32-4D0D-40E4-AFDB-737A41A2E2DB}" presName="connTx" presStyleLbl="parChTrans1D3" presStyleIdx="3" presStyleCnt="9"/>
      <dgm:spPr/>
      <dgm:t>
        <a:bodyPr/>
        <a:lstStyle/>
        <a:p>
          <a:endParaRPr lang="en-US"/>
        </a:p>
      </dgm:t>
    </dgm:pt>
    <dgm:pt modelId="{221EEFC8-D236-4A03-9EFF-49FCE6931F9A}" type="pres">
      <dgm:prSet presAssocID="{61644575-C727-4BB2-B78B-88C74CCC773E}" presName="root2" presStyleCnt="0"/>
      <dgm:spPr/>
      <dgm:t>
        <a:bodyPr/>
        <a:lstStyle/>
        <a:p>
          <a:endParaRPr lang="en-US"/>
        </a:p>
      </dgm:t>
    </dgm:pt>
    <dgm:pt modelId="{50AFD72E-027D-4F37-948D-733B3E0E81FC}" type="pres">
      <dgm:prSet presAssocID="{61644575-C727-4BB2-B78B-88C74CCC773E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C88856-EBFD-49F8-B22B-230460D8BFE3}" type="pres">
      <dgm:prSet presAssocID="{61644575-C727-4BB2-B78B-88C74CCC773E}" presName="level3hierChild" presStyleCnt="0"/>
      <dgm:spPr/>
      <dgm:t>
        <a:bodyPr/>
        <a:lstStyle/>
        <a:p>
          <a:endParaRPr lang="en-US"/>
        </a:p>
      </dgm:t>
    </dgm:pt>
    <dgm:pt modelId="{D16C8DFC-3CCA-45C7-8B85-6066148B5DFE}" type="pres">
      <dgm:prSet presAssocID="{23117909-A0BA-4AD7-95D4-16A5F375E832}" presName="conn2-1" presStyleLbl="parChTrans1D4" presStyleIdx="1" presStyleCnt="4"/>
      <dgm:spPr/>
      <dgm:t>
        <a:bodyPr/>
        <a:lstStyle/>
        <a:p>
          <a:endParaRPr lang="en-US"/>
        </a:p>
      </dgm:t>
    </dgm:pt>
    <dgm:pt modelId="{9F933D78-B615-4786-87AA-903839263CAC}" type="pres">
      <dgm:prSet presAssocID="{23117909-A0BA-4AD7-95D4-16A5F375E832}" presName="connTx" presStyleLbl="parChTrans1D4" presStyleIdx="1" presStyleCnt="4"/>
      <dgm:spPr/>
      <dgm:t>
        <a:bodyPr/>
        <a:lstStyle/>
        <a:p>
          <a:endParaRPr lang="en-US"/>
        </a:p>
      </dgm:t>
    </dgm:pt>
    <dgm:pt modelId="{50B78EC2-0809-4DBE-AFF8-35FAC181193D}" type="pres">
      <dgm:prSet presAssocID="{E5EBF803-758C-4C9D-A04C-DE5853CDE132}" presName="root2" presStyleCnt="0"/>
      <dgm:spPr/>
      <dgm:t>
        <a:bodyPr/>
        <a:lstStyle/>
        <a:p>
          <a:endParaRPr lang="en-US"/>
        </a:p>
      </dgm:t>
    </dgm:pt>
    <dgm:pt modelId="{DEFBF745-E402-48D1-B426-72A670E14980}" type="pres">
      <dgm:prSet presAssocID="{E5EBF803-758C-4C9D-A04C-DE5853CDE132}" presName="LevelTwoTextNode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DBA192-9F04-44BE-88E5-461325C93DE0}" type="pres">
      <dgm:prSet presAssocID="{E5EBF803-758C-4C9D-A04C-DE5853CDE132}" presName="level3hierChild" presStyleCnt="0"/>
      <dgm:spPr/>
      <dgm:t>
        <a:bodyPr/>
        <a:lstStyle/>
        <a:p>
          <a:endParaRPr lang="en-US"/>
        </a:p>
      </dgm:t>
    </dgm:pt>
    <dgm:pt modelId="{F61A14BF-9C42-40B8-94EC-24CD973F8566}" type="pres">
      <dgm:prSet presAssocID="{07A4DD7C-0196-4559-8C37-5DF56434AC6B}" presName="conn2-1" presStyleLbl="parChTrans1D2" presStyleIdx="3" presStyleCnt="8"/>
      <dgm:spPr/>
      <dgm:t>
        <a:bodyPr/>
        <a:lstStyle/>
        <a:p>
          <a:endParaRPr lang="en-US"/>
        </a:p>
      </dgm:t>
    </dgm:pt>
    <dgm:pt modelId="{4EED6020-29E8-4300-8704-BDF8ECB0A5C1}" type="pres">
      <dgm:prSet presAssocID="{07A4DD7C-0196-4559-8C37-5DF56434AC6B}" presName="connTx" presStyleLbl="parChTrans1D2" presStyleIdx="3" presStyleCnt="8"/>
      <dgm:spPr/>
      <dgm:t>
        <a:bodyPr/>
        <a:lstStyle/>
        <a:p>
          <a:endParaRPr lang="en-US"/>
        </a:p>
      </dgm:t>
    </dgm:pt>
    <dgm:pt modelId="{B2C48AD5-321B-4246-8273-D9105E6CED94}" type="pres">
      <dgm:prSet presAssocID="{708313E4-B4EA-4BCB-963D-63D4EEBA3CCB}" presName="root2" presStyleCnt="0"/>
      <dgm:spPr/>
      <dgm:t>
        <a:bodyPr/>
        <a:lstStyle/>
        <a:p>
          <a:endParaRPr lang="en-US"/>
        </a:p>
      </dgm:t>
    </dgm:pt>
    <dgm:pt modelId="{DF4E69A4-646C-43AC-9644-508782DDBA70}" type="pres">
      <dgm:prSet presAssocID="{708313E4-B4EA-4BCB-963D-63D4EEBA3CCB}" presName="LevelTwoTextNode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E66CC9-C1F4-4F54-BA28-F273F9157F8E}" type="pres">
      <dgm:prSet presAssocID="{708313E4-B4EA-4BCB-963D-63D4EEBA3CCB}" presName="level3hierChild" presStyleCnt="0"/>
      <dgm:spPr/>
      <dgm:t>
        <a:bodyPr/>
        <a:lstStyle/>
        <a:p>
          <a:endParaRPr lang="en-US"/>
        </a:p>
      </dgm:t>
    </dgm:pt>
    <dgm:pt modelId="{282B1176-48CB-414B-9109-AFE69EEF130F}" type="pres">
      <dgm:prSet presAssocID="{2702926B-4F60-4C45-84EB-AB35A5EF8E15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390621D8-0D2D-48E0-A7A6-968986D55D8C}" type="pres">
      <dgm:prSet presAssocID="{2702926B-4F60-4C45-84EB-AB35A5EF8E15}" presName="connTx" presStyleLbl="parChTrans1D3" presStyleIdx="4" presStyleCnt="9"/>
      <dgm:spPr/>
      <dgm:t>
        <a:bodyPr/>
        <a:lstStyle/>
        <a:p>
          <a:endParaRPr lang="en-US"/>
        </a:p>
      </dgm:t>
    </dgm:pt>
    <dgm:pt modelId="{B5B51936-BCC7-4C47-B8A1-1B6B906EC78F}" type="pres">
      <dgm:prSet presAssocID="{D31B14FD-6432-4CB7-BEB5-A67C7FBC34E2}" presName="root2" presStyleCnt="0"/>
      <dgm:spPr/>
      <dgm:t>
        <a:bodyPr/>
        <a:lstStyle/>
        <a:p>
          <a:endParaRPr lang="en-US"/>
        </a:p>
      </dgm:t>
    </dgm:pt>
    <dgm:pt modelId="{83EE9813-E5FF-4887-9C2A-48EFC90F8B86}" type="pres">
      <dgm:prSet presAssocID="{D31B14FD-6432-4CB7-BEB5-A67C7FBC34E2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EB2BC3-1655-4BEE-9082-01B53F593E7B}" type="pres">
      <dgm:prSet presAssocID="{D31B14FD-6432-4CB7-BEB5-A67C7FBC34E2}" presName="level3hierChild" presStyleCnt="0"/>
      <dgm:spPr/>
      <dgm:t>
        <a:bodyPr/>
        <a:lstStyle/>
        <a:p>
          <a:endParaRPr lang="en-US"/>
        </a:p>
      </dgm:t>
    </dgm:pt>
    <dgm:pt modelId="{84CCC3F6-1917-408D-ADB6-D596567F8B4E}" type="pres">
      <dgm:prSet presAssocID="{4AAB7FC0-9503-4687-8796-DF8C37188550}" presName="conn2-1" presStyleLbl="parChTrans1D4" presStyleIdx="2" presStyleCnt="4"/>
      <dgm:spPr/>
      <dgm:t>
        <a:bodyPr/>
        <a:lstStyle/>
        <a:p>
          <a:endParaRPr lang="en-US"/>
        </a:p>
      </dgm:t>
    </dgm:pt>
    <dgm:pt modelId="{2EDB57E3-10FD-40AA-8CC4-520ECF7BBA39}" type="pres">
      <dgm:prSet presAssocID="{4AAB7FC0-9503-4687-8796-DF8C37188550}" presName="connTx" presStyleLbl="parChTrans1D4" presStyleIdx="2" presStyleCnt="4"/>
      <dgm:spPr/>
      <dgm:t>
        <a:bodyPr/>
        <a:lstStyle/>
        <a:p>
          <a:endParaRPr lang="en-US"/>
        </a:p>
      </dgm:t>
    </dgm:pt>
    <dgm:pt modelId="{AD92C31A-0474-4897-91C9-0E3C0416F923}" type="pres">
      <dgm:prSet presAssocID="{D088E086-4531-4481-AD4A-54C29449B944}" presName="root2" presStyleCnt="0"/>
      <dgm:spPr/>
      <dgm:t>
        <a:bodyPr/>
        <a:lstStyle/>
        <a:p>
          <a:endParaRPr lang="en-US"/>
        </a:p>
      </dgm:t>
    </dgm:pt>
    <dgm:pt modelId="{1E5E692D-7E19-45D0-B3A8-7BE6703BDC1C}" type="pres">
      <dgm:prSet presAssocID="{D088E086-4531-4481-AD4A-54C29449B944}" presName="LevelTwoTextNode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309041-A5D5-482B-A8E6-0812F0495660}" type="pres">
      <dgm:prSet presAssocID="{D088E086-4531-4481-AD4A-54C29449B944}" presName="level3hierChild" presStyleCnt="0"/>
      <dgm:spPr/>
      <dgm:t>
        <a:bodyPr/>
        <a:lstStyle/>
        <a:p>
          <a:endParaRPr lang="en-US"/>
        </a:p>
      </dgm:t>
    </dgm:pt>
    <dgm:pt modelId="{262A542D-AB5D-4340-ACB3-9484C86BF636}" type="pres">
      <dgm:prSet presAssocID="{EF14A973-1A38-42CC-BE8E-402105CA5E5D}" presName="conn2-1" presStyleLbl="parChTrans1D2" presStyleIdx="4" presStyleCnt="8"/>
      <dgm:spPr/>
      <dgm:t>
        <a:bodyPr/>
        <a:lstStyle/>
        <a:p>
          <a:endParaRPr lang="en-US"/>
        </a:p>
      </dgm:t>
    </dgm:pt>
    <dgm:pt modelId="{4D9C9176-EA90-4FFF-B054-CBD2993CD4FB}" type="pres">
      <dgm:prSet presAssocID="{EF14A973-1A38-42CC-BE8E-402105CA5E5D}" presName="connTx" presStyleLbl="parChTrans1D2" presStyleIdx="4" presStyleCnt="8"/>
      <dgm:spPr/>
      <dgm:t>
        <a:bodyPr/>
        <a:lstStyle/>
        <a:p>
          <a:endParaRPr lang="en-US"/>
        </a:p>
      </dgm:t>
    </dgm:pt>
    <dgm:pt modelId="{92592273-3A7D-40FA-9CC2-89D3168CCDA9}" type="pres">
      <dgm:prSet presAssocID="{FD65806E-846A-43E0-8C3F-37FE6175E1A3}" presName="root2" presStyleCnt="0"/>
      <dgm:spPr/>
      <dgm:t>
        <a:bodyPr/>
        <a:lstStyle/>
        <a:p>
          <a:endParaRPr lang="en-US"/>
        </a:p>
      </dgm:t>
    </dgm:pt>
    <dgm:pt modelId="{DC78980F-538C-4B33-BD54-BB51220111AD}" type="pres">
      <dgm:prSet presAssocID="{FD65806E-846A-43E0-8C3F-37FE6175E1A3}" presName="LevelTwoTextNode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009C98-A2EE-437D-B2AE-40431E338B79}" type="pres">
      <dgm:prSet presAssocID="{FD65806E-846A-43E0-8C3F-37FE6175E1A3}" presName="level3hierChild" presStyleCnt="0"/>
      <dgm:spPr/>
      <dgm:t>
        <a:bodyPr/>
        <a:lstStyle/>
        <a:p>
          <a:endParaRPr lang="en-US"/>
        </a:p>
      </dgm:t>
    </dgm:pt>
    <dgm:pt modelId="{B5AA3188-46E8-46C5-AD19-F41784CFDF69}" type="pres">
      <dgm:prSet presAssocID="{DD85B16A-FD72-4624-9F2D-3140AB882DAB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ED45530A-5B09-4483-B2EF-3300A5E2B118}" type="pres">
      <dgm:prSet presAssocID="{DD85B16A-FD72-4624-9F2D-3140AB882DAB}" presName="connTx" presStyleLbl="parChTrans1D3" presStyleIdx="5" presStyleCnt="9"/>
      <dgm:spPr/>
      <dgm:t>
        <a:bodyPr/>
        <a:lstStyle/>
        <a:p>
          <a:endParaRPr lang="en-US"/>
        </a:p>
      </dgm:t>
    </dgm:pt>
    <dgm:pt modelId="{57029FA0-B300-4A9D-AEF6-14645132881B}" type="pres">
      <dgm:prSet presAssocID="{FF887E69-FDF2-4636-841A-26565318C513}" presName="root2" presStyleCnt="0"/>
      <dgm:spPr/>
      <dgm:t>
        <a:bodyPr/>
        <a:lstStyle/>
        <a:p>
          <a:endParaRPr lang="en-US"/>
        </a:p>
      </dgm:t>
    </dgm:pt>
    <dgm:pt modelId="{48D8A25D-641F-4308-9A44-BE589844CA87}" type="pres">
      <dgm:prSet presAssocID="{FF887E69-FDF2-4636-841A-26565318C513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CFEBEA-59F5-40B3-A0A1-B7187C010C4E}" type="pres">
      <dgm:prSet presAssocID="{FF887E69-FDF2-4636-841A-26565318C513}" presName="level3hierChild" presStyleCnt="0"/>
      <dgm:spPr/>
      <dgm:t>
        <a:bodyPr/>
        <a:lstStyle/>
        <a:p>
          <a:endParaRPr lang="en-US"/>
        </a:p>
      </dgm:t>
    </dgm:pt>
    <dgm:pt modelId="{05498EC7-224D-4DBE-A427-3F2C95E56DF5}" type="pres">
      <dgm:prSet presAssocID="{8635AB93-76B5-4217-B4EA-30BF3E1F1B0F}" presName="conn2-1" presStyleLbl="parChTrans1D4" presStyleIdx="3" presStyleCnt="4"/>
      <dgm:spPr/>
      <dgm:t>
        <a:bodyPr/>
        <a:lstStyle/>
        <a:p>
          <a:endParaRPr lang="en-US"/>
        </a:p>
      </dgm:t>
    </dgm:pt>
    <dgm:pt modelId="{13E344C1-52FF-483A-90BC-F9C920EBC586}" type="pres">
      <dgm:prSet presAssocID="{8635AB93-76B5-4217-B4EA-30BF3E1F1B0F}" presName="connTx" presStyleLbl="parChTrans1D4" presStyleIdx="3" presStyleCnt="4"/>
      <dgm:spPr/>
      <dgm:t>
        <a:bodyPr/>
        <a:lstStyle/>
        <a:p>
          <a:endParaRPr lang="en-US"/>
        </a:p>
      </dgm:t>
    </dgm:pt>
    <dgm:pt modelId="{314901E9-1129-4B48-9C6F-FF391B070712}" type="pres">
      <dgm:prSet presAssocID="{08353B35-5305-403B-B353-BAE367E4444D}" presName="root2" presStyleCnt="0"/>
      <dgm:spPr/>
    </dgm:pt>
    <dgm:pt modelId="{F45FAA71-ACA7-49D3-91C4-605CEFF84FE1}" type="pres">
      <dgm:prSet presAssocID="{08353B35-5305-403B-B353-BAE367E4444D}" presName="LevelTwoTextNode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C7B250-221F-478C-99E3-A414A743B56C}" type="pres">
      <dgm:prSet presAssocID="{08353B35-5305-403B-B353-BAE367E4444D}" presName="level3hierChild" presStyleCnt="0"/>
      <dgm:spPr/>
    </dgm:pt>
    <dgm:pt modelId="{6336E0F1-8CE7-45DA-ABAC-66CCDF7942A0}" type="pres">
      <dgm:prSet presAssocID="{91D392BD-0441-4788-8375-8ACC7AD1F723}" presName="conn2-1" presStyleLbl="parChTrans1D2" presStyleIdx="5" presStyleCnt="8"/>
      <dgm:spPr/>
      <dgm:t>
        <a:bodyPr/>
        <a:lstStyle/>
        <a:p>
          <a:endParaRPr lang="en-US"/>
        </a:p>
      </dgm:t>
    </dgm:pt>
    <dgm:pt modelId="{CB8827A8-278B-4BC6-8FBD-A24CB40BC5C7}" type="pres">
      <dgm:prSet presAssocID="{91D392BD-0441-4788-8375-8ACC7AD1F723}" presName="connTx" presStyleLbl="parChTrans1D2" presStyleIdx="5" presStyleCnt="8"/>
      <dgm:spPr/>
      <dgm:t>
        <a:bodyPr/>
        <a:lstStyle/>
        <a:p>
          <a:endParaRPr lang="en-US"/>
        </a:p>
      </dgm:t>
    </dgm:pt>
    <dgm:pt modelId="{80B7069E-A45C-485E-B628-CADBDEA259D4}" type="pres">
      <dgm:prSet presAssocID="{95CC5DA6-C0F9-444E-AD21-4FCF39A8C774}" presName="root2" presStyleCnt="0"/>
      <dgm:spPr/>
      <dgm:t>
        <a:bodyPr/>
        <a:lstStyle/>
        <a:p>
          <a:endParaRPr lang="en-US"/>
        </a:p>
      </dgm:t>
    </dgm:pt>
    <dgm:pt modelId="{4297DB1B-39BF-4413-8090-6BAA7995F10F}" type="pres">
      <dgm:prSet presAssocID="{95CC5DA6-C0F9-444E-AD21-4FCF39A8C774}" presName="LevelTwoTextNode" presStyleLbl="node2" presStyleIdx="5" presStyleCnt="8" custScaleX="1954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59E3F-1D3A-4096-9CAE-50DB1621D718}" type="pres">
      <dgm:prSet presAssocID="{95CC5DA6-C0F9-444E-AD21-4FCF39A8C774}" presName="level3hierChild" presStyleCnt="0"/>
      <dgm:spPr/>
      <dgm:t>
        <a:bodyPr/>
        <a:lstStyle/>
        <a:p>
          <a:endParaRPr lang="en-US"/>
        </a:p>
      </dgm:t>
    </dgm:pt>
    <dgm:pt modelId="{3E2D1497-560A-4A17-84BB-D0BBA5A7292F}" type="pres">
      <dgm:prSet presAssocID="{11FE2B3F-692C-44BE-9E7F-4F80091FB0F1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B92DF577-C603-45C0-85A4-3BF384DFE313}" type="pres">
      <dgm:prSet presAssocID="{11FE2B3F-692C-44BE-9E7F-4F80091FB0F1}" presName="connTx" presStyleLbl="parChTrans1D3" presStyleIdx="6" presStyleCnt="9"/>
      <dgm:spPr/>
      <dgm:t>
        <a:bodyPr/>
        <a:lstStyle/>
        <a:p>
          <a:endParaRPr lang="en-US"/>
        </a:p>
      </dgm:t>
    </dgm:pt>
    <dgm:pt modelId="{584E937E-575B-4A6C-B43A-C65123CDD5E2}" type="pres">
      <dgm:prSet presAssocID="{88104EAC-F806-4041-AF45-6D09FA4A92C3}" presName="root2" presStyleCnt="0"/>
      <dgm:spPr/>
    </dgm:pt>
    <dgm:pt modelId="{14168377-5015-4B37-8F46-EB50E30582F5}" type="pres">
      <dgm:prSet presAssocID="{88104EAC-F806-4041-AF45-6D09FA4A92C3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2250AC-D1AB-40D8-8AB1-05D9D2F54EDC}" type="pres">
      <dgm:prSet presAssocID="{88104EAC-F806-4041-AF45-6D09FA4A92C3}" presName="level3hierChild" presStyleCnt="0"/>
      <dgm:spPr/>
    </dgm:pt>
    <dgm:pt modelId="{0ED43DDC-DDBA-4115-A5FA-C102474FDC28}" type="pres">
      <dgm:prSet presAssocID="{20A9F4BE-E5C8-42F1-9FF5-A533DAE52F55}" presName="conn2-1" presStyleLbl="parChTrans1D2" presStyleIdx="6" presStyleCnt="8"/>
      <dgm:spPr/>
      <dgm:t>
        <a:bodyPr/>
        <a:lstStyle/>
        <a:p>
          <a:endParaRPr lang="en-US"/>
        </a:p>
      </dgm:t>
    </dgm:pt>
    <dgm:pt modelId="{AE9FD315-BEF7-4B91-9E5E-C60111BA1FBC}" type="pres">
      <dgm:prSet presAssocID="{20A9F4BE-E5C8-42F1-9FF5-A533DAE52F55}" presName="connTx" presStyleLbl="parChTrans1D2" presStyleIdx="6" presStyleCnt="8"/>
      <dgm:spPr/>
      <dgm:t>
        <a:bodyPr/>
        <a:lstStyle/>
        <a:p>
          <a:endParaRPr lang="en-US"/>
        </a:p>
      </dgm:t>
    </dgm:pt>
    <dgm:pt modelId="{94A24CDF-C483-4EE8-83F9-B1E73FA06C1A}" type="pres">
      <dgm:prSet presAssocID="{00466E68-E1EB-4425-9D61-AB08C06CFC33}" presName="root2" presStyleCnt="0"/>
      <dgm:spPr/>
      <dgm:t>
        <a:bodyPr/>
        <a:lstStyle/>
        <a:p>
          <a:endParaRPr lang="en-US"/>
        </a:p>
      </dgm:t>
    </dgm:pt>
    <dgm:pt modelId="{E2AC7FDF-6667-4A68-AB65-5B63C35ED41C}" type="pres">
      <dgm:prSet presAssocID="{00466E68-E1EB-4425-9D61-AB08C06CFC33}" presName="LevelTwoTextNode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1D0336-AAB6-4E52-9B52-F4DD23F659DB}" type="pres">
      <dgm:prSet presAssocID="{00466E68-E1EB-4425-9D61-AB08C06CFC33}" presName="level3hierChild" presStyleCnt="0"/>
      <dgm:spPr/>
      <dgm:t>
        <a:bodyPr/>
        <a:lstStyle/>
        <a:p>
          <a:endParaRPr lang="en-US"/>
        </a:p>
      </dgm:t>
    </dgm:pt>
    <dgm:pt modelId="{9CC2F56E-3304-44F6-A130-EE94CB6971B5}" type="pres">
      <dgm:prSet presAssocID="{6CE4D58D-2093-4DE3-BDA0-01F32728D728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E78E8FCD-9DC4-470F-8F15-0B1DFA2E5B85}" type="pres">
      <dgm:prSet presAssocID="{6CE4D58D-2093-4DE3-BDA0-01F32728D728}" presName="connTx" presStyleLbl="parChTrans1D3" presStyleIdx="7" presStyleCnt="9"/>
      <dgm:spPr/>
      <dgm:t>
        <a:bodyPr/>
        <a:lstStyle/>
        <a:p>
          <a:endParaRPr lang="en-US"/>
        </a:p>
      </dgm:t>
    </dgm:pt>
    <dgm:pt modelId="{A618A5D3-674B-47E6-8726-FEEF828BCCC0}" type="pres">
      <dgm:prSet presAssocID="{BD5861F1-7DD6-45A6-B4D2-55AE74B3B969}" presName="root2" presStyleCnt="0"/>
      <dgm:spPr/>
      <dgm:t>
        <a:bodyPr/>
        <a:lstStyle/>
        <a:p>
          <a:endParaRPr lang="en-US"/>
        </a:p>
      </dgm:t>
    </dgm:pt>
    <dgm:pt modelId="{3130EC29-7E77-491F-BCC8-84EE8F4271A9}" type="pres">
      <dgm:prSet presAssocID="{BD5861F1-7DD6-45A6-B4D2-55AE74B3B969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4A9146-2D1C-4D14-BA31-2F2564268EF6}" type="pres">
      <dgm:prSet presAssocID="{BD5861F1-7DD6-45A6-B4D2-55AE74B3B969}" presName="level3hierChild" presStyleCnt="0"/>
      <dgm:spPr/>
      <dgm:t>
        <a:bodyPr/>
        <a:lstStyle/>
        <a:p>
          <a:endParaRPr lang="en-US"/>
        </a:p>
      </dgm:t>
    </dgm:pt>
    <dgm:pt modelId="{2F024313-02D4-401E-96CD-74F0339C84A4}" type="pres">
      <dgm:prSet presAssocID="{36236363-B8AC-4E1F-8D71-015BEB214323}" presName="conn2-1" presStyleLbl="parChTrans1D2" presStyleIdx="7" presStyleCnt="8"/>
      <dgm:spPr/>
      <dgm:t>
        <a:bodyPr/>
        <a:lstStyle/>
        <a:p>
          <a:endParaRPr lang="en-US"/>
        </a:p>
      </dgm:t>
    </dgm:pt>
    <dgm:pt modelId="{1FE73328-DCB9-40CD-AB26-EEB4D1D4EA2D}" type="pres">
      <dgm:prSet presAssocID="{36236363-B8AC-4E1F-8D71-015BEB214323}" presName="connTx" presStyleLbl="parChTrans1D2" presStyleIdx="7" presStyleCnt="8"/>
      <dgm:spPr/>
      <dgm:t>
        <a:bodyPr/>
        <a:lstStyle/>
        <a:p>
          <a:endParaRPr lang="en-US"/>
        </a:p>
      </dgm:t>
    </dgm:pt>
    <dgm:pt modelId="{EFA75350-9C7C-4706-A8D5-BB7255AD565D}" type="pres">
      <dgm:prSet presAssocID="{DBB6A683-68C0-428D-A061-B8255C68249A}" presName="root2" presStyleCnt="0"/>
      <dgm:spPr/>
      <dgm:t>
        <a:bodyPr/>
        <a:lstStyle/>
        <a:p>
          <a:endParaRPr lang="en-US"/>
        </a:p>
      </dgm:t>
    </dgm:pt>
    <dgm:pt modelId="{82CEC384-D2A7-4D7C-8D23-DE2F42898BFC}" type="pres">
      <dgm:prSet presAssocID="{DBB6A683-68C0-428D-A061-B8255C68249A}" presName="LevelTwoTextNode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319BDE-C71F-4B88-B6D7-B49049923159}" type="pres">
      <dgm:prSet presAssocID="{DBB6A683-68C0-428D-A061-B8255C68249A}" presName="level3hierChild" presStyleCnt="0"/>
      <dgm:spPr/>
      <dgm:t>
        <a:bodyPr/>
        <a:lstStyle/>
        <a:p>
          <a:endParaRPr lang="en-US"/>
        </a:p>
      </dgm:t>
    </dgm:pt>
    <dgm:pt modelId="{265FAE1F-BB5D-40FE-B806-E73FBE6DB50E}" type="pres">
      <dgm:prSet presAssocID="{36AC0EC0-3097-43A3-95FA-C11EA93A0D58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EDD9AAF8-062C-4E4E-89BB-AF7F1C681371}" type="pres">
      <dgm:prSet presAssocID="{36AC0EC0-3097-43A3-95FA-C11EA93A0D58}" presName="connTx" presStyleLbl="parChTrans1D3" presStyleIdx="8" presStyleCnt="9"/>
      <dgm:spPr/>
      <dgm:t>
        <a:bodyPr/>
        <a:lstStyle/>
        <a:p>
          <a:endParaRPr lang="en-US"/>
        </a:p>
      </dgm:t>
    </dgm:pt>
    <dgm:pt modelId="{E725095C-CF9A-46B5-9B3F-23806F2F80CB}" type="pres">
      <dgm:prSet presAssocID="{AA8C0375-82BC-4D4B-9483-3E4917DEE4F1}" presName="root2" presStyleCnt="0"/>
      <dgm:spPr/>
    </dgm:pt>
    <dgm:pt modelId="{21C56C74-27EE-451F-A870-6DD9F42F5F26}" type="pres">
      <dgm:prSet presAssocID="{AA8C0375-82BC-4D4B-9483-3E4917DEE4F1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88CB35-3F0C-4063-8898-26A3893919A4}" type="pres">
      <dgm:prSet presAssocID="{AA8C0375-82BC-4D4B-9483-3E4917DEE4F1}" presName="level3hierChild" presStyleCnt="0"/>
      <dgm:spPr/>
    </dgm:pt>
  </dgm:ptLst>
  <dgm:cxnLst>
    <dgm:cxn modelId="{CDBA4A04-7A56-4C51-ABDC-08D3B2B70447}" srcId="{708313E4-B4EA-4BCB-963D-63D4EEBA3CCB}" destId="{D31B14FD-6432-4CB7-BEB5-A67C7FBC34E2}" srcOrd="0" destOrd="0" parTransId="{2702926B-4F60-4C45-84EB-AB35A5EF8E15}" sibTransId="{5A0F75B9-9AE8-455D-B121-E2D8B38A6027}"/>
    <dgm:cxn modelId="{E505652C-2FA2-4588-8F04-508A3A88F8A8}" type="presOf" srcId="{603D4CD8-0A0B-46A5-8E0C-8035BEE4ED19}" destId="{C740FDE9-8D99-4CD2-949E-5D026B1573B3}" srcOrd="0" destOrd="0" presId="urn:microsoft.com/office/officeart/2008/layout/HorizontalMultiLevelHierarchy"/>
    <dgm:cxn modelId="{6A87187A-A0AF-409E-B856-D12411D6DCC6}" type="presOf" srcId="{B687718E-92EC-4F27-9C88-CB917623A803}" destId="{5A136543-FC54-4C02-9BA8-5D0053BAC26D}" srcOrd="0" destOrd="0" presId="urn:microsoft.com/office/officeart/2008/layout/HorizontalMultiLevelHierarchy"/>
    <dgm:cxn modelId="{BF87D54F-7A3C-43BA-BA11-CA4FDEC72511}" type="presOf" srcId="{00466E68-E1EB-4425-9D61-AB08C06CFC33}" destId="{E2AC7FDF-6667-4A68-AB65-5B63C35ED41C}" srcOrd="0" destOrd="0" presId="urn:microsoft.com/office/officeart/2008/layout/HorizontalMultiLevelHierarchy"/>
    <dgm:cxn modelId="{65A22CE4-F33F-4762-B980-51A0759C5750}" srcId="{00466E68-E1EB-4425-9D61-AB08C06CFC33}" destId="{BD5861F1-7DD6-45A6-B4D2-55AE74B3B969}" srcOrd="0" destOrd="0" parTransId="{6CE4D58D-2093-4DE3-BDA0-01F32728D728}" sibTransId="{F1BD8F75-B728-4818-A8F0-732447C7227A}"/>
    <dgm:cxn modelId="{C09DBC4D-39E2-4AE0-8A4E-207609600944}" srcId="{A2E733F1-21AA-4907-9611-F6B7835292F8}" destId="{603D4CD8-0A0B-46A5-8E0C-8035BEE4ED19}" srcOrd="0" destOrd="0" parTransId="{1921C8B4-C67F-478D-90AF-67F43CD66C68}" sibTransId="{90D668F3-659F-441D-B00C-2D73AA4345EE}"/>
    <dgm:cxn modelId="{9AFE8282-5730-467A-9903-8C859FFB6EBD}" type="presOf" srcId="{67FE5924-AD57-4F35-9DA9-41FAADCE8DBE}" destId="{531D0FF6-EDC2-456F-9BCE-F3D21CBA98B7}" srcOrd="0" destOrd="0" presId="urn:microsoft.com/office/officeart/2008/layout/HorizontalMultiLevelHierarchy"/>
    <dgm:cxn modelId="{BBDB274A-EB73-45DF-9573-4430B7A0C8D0}" type="presOf" srcId="{AA8C0375-82BC-4D4B-9483-3E4917DEE4F1}" destId="{21C56C74-27EE-451F-A870-6DD9F42F5F26}" srcOrd="0" destOrd="0" presId="urn:microsoft.com/office/officeart/2008/layout/HorizontalMultiLevelHierarchy"/>
    <dgm:cxn modelId="{0EE33B33-8ED1-4E25-A39D-32B7B70536DF}" type="presOf" srcId="{368F3B32-4D0D-40E4-AFDB-737A41A2E2DB}" destId="{467F4737-66CB-4FF2-9324-9E2436C5056C}" srcOrd="0" destOrd="0" presId="urn:microsoft.com/office/officeart/2008/layout/HorizontalMultiLevelHierarchy"/>
    <dgm:cxn modelId="{5C0AFEB5-0752-4BB3-8B41-B9461C18AB1F}" srcId="{1AE9984F-3D75-494A-A3B1-3536FD0CA300}" destId="{A95E6502-6EBE-42A5-A31D-5065EBFBB9A3}" srcOrd="0" destOrd="0" parTransId="{A9D5F7D9-DFD5-4E6D-83DB-A87163C4042A}" sibTransId="{DA952ED8-0175-4ED2-907A-E7879747927B}"/>
    <dgm:cxn modelId="{476727F8-DAAE-40C1-B6E8-4711832FC5C2}" srcId="{20D3A6A9-4673-4EC5-8D16-A4003A7AB07A}" destId="{8BC8E6C4-35B0-4E0A-8636-CBDD5FAD8D52}" srcOrd="0" destOrd="0" parTransId="{8A2DFD67-B092-4D3D-BF53-300662B14369}" sibTransId="{4A819F22-26A5-4038-B183-7D5957B361C8}"/>
    <dgm:cxn modelId="{CD5C0CA6-C46B-4F0E-9501-47A69D5EDA9A}" srcId="{DBB6A683-68C0-428D-A061-B8255C68249A}" destId="{AA8C0375-82BC-4D4B-9483-3E4917DEE4F1}" srcOrd="0" destOrd="0" parTransId="{36AC0EC0-3097-43A3-95FA-C11EA93A0D58}" sibTransId="{A575D1F8-F2F1-4ABB-8AA0-B119FD0D5FB7}"/>
    <dgm:cxn modelId="{DC7F48DB-BF0B-4898-9F19-7068AC34BD3F}" type="presOf" srcId="{B687718E-92EC-4F27-9C88-CB917623A803}" destId="{D2744CE6-806A-41B9-B3D7-7082AFB77BDC}" srcOrd="1" destOrd="0" presId="urn:microsoft.com/office/officeart/2008/layout/HorizontalMultiLevelHierarchy"/>
    <dgm:cxn modelId="{1B7DCB8B-C555-442A-8269-4D9C81D0A87F}" srcId="{A95E6502-6EBE-42A5-A31D-5065EBFBB9A3}" destId="{00466E68-E1EB-4425-9D61-AB08C06CFC33}" srcOrd="6" destOrd="0" parTransId="{20A9F4BE-E5C8-42F1-9FF5-A533DAE52F55}" sibTransId="{50B42B7B-9E6A-4D7D-B4C6-9CBA4B7113A7}"/>
    <dgm:cxn modelId="{F0952EDB-88BE-47EE-876D-1A534B41D149}" type="presOf" srcId="{FD65806E-846A-43E0-8C3F-37FE6175E1A3}" destId="{DC78980F-538C-4B33-BD54-BB51220111AD}" srcOrd="0" destOrd="0" presId="urn:microsoft.com/office/officeart/2008/layout/HorizontalMultiLevelHierarchy"/>
    <dgm:cxn modelId="{E9A8BC5A-1266-4A49-AEBC-6A83389FB482}" type="presOf" srcId="{524800B8-EB03-43B3-A6AA-2828E9F8B887}" destId="{BE3AED25-54AE-4916-BE96-51D0C7F048D7}" srcOrd="1" destOrd="0" presId="urn:microsoft.com/office/officeart/2008/layout/HorizontalMultiLevelHierarchy"/>
    <dgm:cxn modelId="{501E235C-6B48-4932-B9DE-10FDE7D93AFE}" srcId="{FD65806E-846A-43E0-8C3F-37FE6175E1A3}" destId="{FF887E69-FDF2-4636-841A-26565318C513}" srcOrd="0" destOrd="0" parTransId="{DD85B16A-FD72-4624-9F2D-3140AB882DAB}" sibTransId="{003B6ACA-EA95-4EDC-A8FA-EDF424D0619B}"/>
    <dgm:cxn modelId="{C84C33C3-8737-47BA-8015-8C77B6CD57BD}" type="presOf" srcId="{95CC5DA6-C0F9-444E-AD21-4FCF39A8C774}" destId="{4297DB1B-39BF-4413-8090-6BAA7995F10F}" srcOrd="0" destOrd="0" presId="urn:microsoft.com/office/officeart/2008/layout/HorizontalMultiLevelHierarchy"/>
    <dgm:cxn modelId="{10987FFF-C831-4234-86A7-949E6B40DA9A}" type="presOf" srcId="{1921C8B4-C67F-478D-90AF-67F43CD66C68}" destId="{16C452FE-664C-4E8D-A58A-125BB0A4FA35}" srcOrd="1" destOrd="0" presId="urn:microsoft.com/office/officeart/2008/layout/HorizontalMultiLevelHierarchy"/>
    <dgm:cxn modelId="{52DF206A-3E9D-409B-9BA4-D9454A983867}" type="presOf" srcId="{BD5861F1-7DD6-45A6-B4D2-55AE74B3B969}" destId="{3130EC29-7E77-491F-BCC8-84EE8F4271A9}" srcOrd="0" destOrd="0" presId="urn:microsoft.com/office/officeart/2008/layout/HorizontalMultiLevelHierarchy"/>
    <dgm:cxn modelId="{5323809C-BC6C-4C3B-8D95-C67240358BE0}" type="presOf" srcId="{20A9F4BE-E5C8-42F1-9FF5-A533DAE52F55}" destId="{0ED43DDC-DDBA-4115-A5FA-C102474FDC28}" srcOrd="0" destOrd="0" presId="urn:microsoft.com/office/officeart/2008/layout/HorizontalMultiLevelHierarchy"/>
    <dgm:cxn modelId="{08811489-2E0C-4E5E-8A83-A087E04906DD}" type="presOf" srcId="{DD85B16A-FD72-4624-9F2D-3140AB882DAB}" destId="{B5AA3188-46E8-46C5-AD19-F41784CFDF69}" srcOrd="0" destOrd="0" presId="urn:microsoft.com/office/officeart/2008/layout/HorizontalMultiLevelHierarchy"/>
    <dgm:cxn modelId="{8DAB1444-DC0B-4426-B613-49570811CB8A}" type="presOf" srcId="{C61F937D-05E1-4144-A9B4-56782ECA48A6}" destId="{6607F6F2-28F9-49FA-8571-82B91EFE58FD}" srcOrd="0" destOrd="0" presId="urn:microsoft.com/office/officeart/2008/layout/HorizontalMultiLevelHierarchy"/>
    <dgm:cxn modelId="{012AC8EF-D837-483E-A6EE-73D208DEDB48}" type="presOf" srcId="{91D392BD-0441-4788-8375-8ACC7AD1F723}" destId="{6336E0F1-8CE7-45DA-ABAC-66CCDF7942A0}" srcOrd="0" destOrd="0" presId="urn:microsoft.com/office/officeart/2008/layout/HorizontalMultiLevelHierarchy"/>
    <dgm:cxn modelId="{90CDC38C-DB08-41F3-9406-7A403E6F04E4}" type="presOf" srcId="{EB2FDBC2-1373-49CC-9419-0AE122AF2A52}" destId="{F50F8F2E-D18A-43BE-9861-E4530AB34385}" srcOrd="0" destOrd="0" presId="urn:microsoft.com/office/officeart/2008/layout/HorizontalMultiLevelHierarchy"/>
    <dgm:cxn modelId="{E3562A6B-2A53-4E2A-AD91-B48991F82CB5}" srcId="{FF887E69-FDF2-4636-841A-26565318C513}" destId="{08353B35-5305-403B-B353-BAE367E4444D}" srcOrd="0" destOrd="0" parTransId="{8635AB93-76B5-4217-B4EA-30BF3E1F1B0F}" sibTransId="{6EC8DB7A-FC5D-476C-BD05-B5C171B5985B}"/>
    <dgm:cxn modelId="{D3EF6932-A430-4A0F-B6EA-4817A85C218C}" srcId="{A95E6502-6EBE-42A5-A31D-5065EBFBB9A3}" destId="{67FE5924-AD57-4F35-9DA9-41FAADCE8DBE}" srcOrd="2" destOrd="0" parTransId="{EB2FDBC2-1373-49CC-9419-0AE122AF2A52}" sibTransId="{29010F34-10F1-4C38-BABF-AED01A5D1AE3}"/>
    <dgm:cxn modelId="{D0D2DF72-4B25-414B-A11E-977637EB2765}" type="presOf" srcId="{4AAB7FC0-9503-4687-8796-DF8C37188550}" destId="{84CCC3F6-1917-408D-ADB6-D596567F8B4E}" srcOrd="0" destOrd="0" presId="urn:microsoft.com/office/officeart/2008/layout/HorizontalMultiLevelHierarchy"/>
    <dgm:cxn modelId="{27CA61AC-49A2-4D8F-8CE9-AC4F4C1C6AB2}" type="presOf" srcId="{91D392BD-0441-4788-8375-8ACC7AD1F723}" destId="{CB8827A8-278B-4BC6-8FBD-A24CB40BC5C7}" srcOrd="1" destOrd="0" presId="urn:microsoft.com/office/officeart/2008/layout/HorizontalMultiLevelHierarchy"/>
    <dgm:cxn modelId="{BDC41175-4BB5-4078-A8E8-3CA0FBF91B4A}" srcId="{A95E6502-6EBE-42A5-A31D-5065EBFBB9A3}" destId="{95CC5DA6-C0F9-444E-AD21-4FCF39A8C774}" srcOrd="5" destOrd="0" parTransId="{91D392BD-0441-4788-8375-8ACC7AD1F723}" sibTransId="{5F6A0AF8-C924-4AA2-B670-3947049DDD70}"/>
    <dgm:cxn modelId="{E08EC887-2190-4C0D-9C90-904143600E14}" type="presOf" srcId="{8A2DFD67-B092-4D3D-BF53-300662B14369}" destId="{5DC31C41-50E5-4E17-AA8D-3FCC24FCA962}" srcOrd="1" destOrd="0" presId="urn:microsoft.com/office/officeart/2008/layout/HorizontalMultiLevelHierarchy"/>
    <dgm:cxn modelId="{E6AF6C9A-1555-428D-8EB7-E0389D140AC0}" type="presOf" srcId="{36236363-B8AC-4E1F-8D71-015BEB214323}" destId="{1FE73328-DCB9-40CD-AB26-EEB4D1D4EA2D}" srcOrd="1" destOrd="0" presId="urn:microsoft.com/office/officeart/2008/layout/HorizontalMultiLevelHierarchy"/>
    <dgm:cxn modelId="{FD37FCBD-ABFC-4478-A32E-7BE29FBA528B}" type="presOf" srcId="{11FE2B3F-692C-44BE-9E7F-4F80091FB0F1}" destId="{B92DF577-C603-45C0-85A4-3BF384DFE313}" srcOrd="1" destOrd="0" presId="urn:microsoft.com/office/officeart/2008/layout/HorizontalMultiLevelHierarchy"/>
    <dgm:cxn modelId="{3D47930E-E695-43CA-A335-1D3085BD8FCB}" type="presOf" srcId="{36AC0EC0-3097-43A3-95FA-C11EA93A0D58}" destId="{EDD9AAF8-062C-4E4E-89BB-AF7F1C681371}" srcOrd="1" destOrd="0" presId="urn:microsoft.com/office/officeart/2008/layout/HorizontalMultiLevelHierarchy"/>
    <dgm:cxn modelId="{B6AC0990-58C5-47EB-BC28-3FAD0FBB6144}" srcId="{D31B14FD-6432-4CB7-BEB5-A67C7FBC34E2}" destId="{D088E086-4531-4481-AD4A-54C29449B944}" srcOrd="0" destOrd="0" parTransId="{4AAB7FC0-9503-4687-8796-DF8C37188550}" sibTransId="{490572DE-8DAD-4664-8690-1D04A2A99868}"/>
    <dgm:cxn modelId="{60D1521A-1370-4076-8079-3A076083A582}" type="presOf" srcId="{8BC8E6C4-35B0-4E0A-8636-CBDD5FAD8D52}" destId="{EF4D2485-EFD6-4EA0-BB99-D4D5FF1EFC87}" srcOrd="0" destOrd="0" presId="urn:microsoft.com/office/officeart/2008/layout/HorizontalMultiLevelHierarchy"/>
    <dgm:cxn modelId="{218248AE-7EA1-4EC3-9C2A-7DAA985166A7}" srcId="{61644575-C727-4BB2-B78B-88C74CCC773E}" destId="{E5EBF803-758C-4C9D-A04C-DE5853CDE132}" srcOrd="0" destOrd="0" parTransId="{23117909-A0BA-4AD7-95D4-16A5F375E832}" sibTransId="{A1BFFE65-7102-4330-82D5-5078A449B634}"/>
    <dgm:cxn modelId="{A6F846AB-E14F-4328-A4ED-A8B2F40E33D1}" type="presOf" srcId="{88104EAC-F806-4041-AF45-6D09FA4A92C3}" destId="{14168377-5015-4B37-8F46-EB50E30582F5}" srcOrd="0" destOrd="0" presId="urn:microsoft.com/office/officeart/2008/layout/HorizontalMultiLevelHierarchy"/>
    <dgm:cxn modelId="{4AAECC19-88F4-427B-A83E-89B109C9C03C}" type="presOf" srcId="{A2E733F1-21AA-4907-9611-F6B7835292F8}" destId="{2A6B191D-BEE6-4C10-8BDA-935A15FE26BE}" srcOrd="0" destOrd="0" presId="urn:microsoft.com/office/officeart/2008/layout/HorizontalMultiLevelHierarchy"/>
    <dgm:cxn modelId="{AA1B5CCD-F4C2-452F-BAA3-03EB0AA3D838}" type="presOf" srcId="{20D3A6A9-4673-4EC5-8D16-A4003A7AB07A}" destId="{97B5BD74-6683-498C-BF4A-7A8CD3433BF0}" srcOrd="0" destOrd="0" presId="urn:microsoft.com/office/officeart/2008/layout/HorizontalMultiLevelHierarchy"/>
    <dgm:cxn modelId="{23D6B032-16FF-4F2C-B336-BA9BE84528AC}" type="presOf" srcId="{524800B8-EB03-43B3-A6AA-2828E9F8B887}" destId="{14D8AA81-F2A9-46C0-A981-804BE7DCD722}" srcOrd="0" destOrd="0" presId="urn:microsoft.com/office/officeart/2008/layout/HorizontalMultiLevelHierarchy"/>
    <dgm:cxn modelId="{B2217D47-CE85-4F2A-9AC2-1F89650BC95A}" type="presOf" srcId="{08353B35-5305-403B-B353-BAE367E4444D}" destId="{F45FAA71-ACA7-49D3-91C4-605CEFF84FE1}" srcOrd="0" destOrd="0" presId="urn:microsoft.com/office/officeart/2008/layout/HorizontalMultiLevelHierarchy"/>
    <dgm:cxn modelId="{A2212A4D-2294-486E-B5C1-D9BADFC875BD}" type="presOf" srcId="{8635AB93-76B5-4217-B4EA-30BF3E1F1B0F}" destId="{05498EC7-224D-4DBE-A427-3F2C95E56DF5}" srcOrd="0" destOrd="0" presId="urn:microsoft.com/office/officeart/2008/layout/HorizontalMultiLevelHierarchy"/>
    <dgm:cxn modelId="{83CBECB8-1264-44AD-B8AD-F10740C12B23}" type="presOf" srcId="{EF14A973-1A38-42CC-BE8E-402105CA5E5D}" destId="{262A542D-AB5D-4340-ACB3-9484C86BF636}" srcOrd="0" destOrd="0" presId="urn:microsoft.com/office/officeart/2008/layout/HorizontalMultiLevelHierarchy"/>
    <dgm:cxn modelId="{9E8B8FB8-1FFD-411B-9995-540D7D53BBC5}" type="presOf" srcId="{6CE4D58D-2093-4DE3-BDA0-01F32728D728}" destId="{E78E8FCD-9DC4-470F-8F15-0B1DFA2E5B85}" srcOrd="1" destOrd="0" presId="urn:microsoft.com/office/officeart/2008/layout/HorizontalMultiLevelHierarchy"/>
    <dgm:cxn modelId="{154FB85D-DEC2-4982-9DBD-92A7E71DD6E0}" type="presOf" srcId="{6CE4D58D-2093-4DE3-BDA0-01F32728D728}" destId="{9CC2F56E-3304-44F6-A130-EE94CB6971B5}" srcOrd="0" destOrd="0" presId="urn:microsoft.com/office/officeart/2008/layout/HorizontalMultiLevelHierarchy"/>
    <dgm:cxn modelId="{8505D40F-D8A6-4A17-9D07-38557E2D10A4}" srcId="{A95E6502-6EBE-42A5-A31D-5065EBFBB9A3}" destId="{DBB6A683-68C0-428D-A061-B8255C68249A}" srcOrd="7" destOrd="0" parTransId="{36236363-B8AC-4E1F-8D71-015BEB214323}" sibTransId="{B984C3DE-4B20-460F-80C8-964711203AD9}"/>
    <dgm:cxn modelId="{E1611A7E-4AA6-4233-8C64-FD7007433E2B}" srcId="{20D3A6A9-4673-4EC5-8D16-A4003A7AB07A}" destId="{A2E733F1-21AA-4907-9611-F6B7835292F8}" srcOrd="1" destOrd="0" parTransId="{B687718E-92EC-4F27-9C88-CB917623A803}" sibTransId="{23E1B0C2-AB93-4DB0-9DDB-CDD6D41143DE}"/>
    <dgm:cxn modelId="{6A2E333B-1171-46AB-A358-DD2C7B412F8B}" srcId="{A95E6502-6EBE-42A5-A31D-5065EBFBB9A3}" destId="{708313E4-B4EA-4BCB-963D-63D4EEBA3CCB}" srcOrd="3" destOrd="0" parTransId="{07A4DD7C-0196-4559-8C37-5DF56434AC6B}" sibTransId="{BACD0F90-DD01-4E85-B9D3-F5A5415D9C3D}"/>
    <dgm:cxn modelId="{9C131B66-1F4F-4929-A648-9C1145AFD0D1}" type="presOf" srcId="{8635AB93-76B5-4217-B4EA-30BF3E1F1B0F}" destId="{13E344C1-52FF-483A-90BC-F9C920EBC586}" srcOrd="1" destOrd="0" presId="urn:microsoft.com/office/officeart/2008/layout/HorizontalMultiLevelHierarchy"/>
    <dgm:cxn modelId="{8CA43DF9-8E48-4820-A044-EE4ECC51E571}" type="presOf" srcId="{A95E6502-6EBE-42A5-A31D-5065EBFBB9A3}" destId="{481D33F2-89FA-4A53-B05D-4B474CBC3D1C}" srcOrd="0" destOrd="0" presId="urn:microsoft.com/office/officeart/2008/layout/HorizontalMultiLevelHierarchy"/>
    <dgm:cxn modelId="{804F8E7F-FD96-446C-8461-D1D06AC27A05}" type="presOf" srcId="{2702926B-4F60-4C45-84EB-AB35A5EF8E15}" destId="{282B1176-48CB-414B-9109-AFE69EEF130F}" srcOrd="0" destOrd="0" presId="urn:microsoft.com/office/officeart/2008/layout/HorizontalMultiLevelHierarchy"/>
    <dgm:cxn modelId="{86A944F6-C862-4352-9702-256FC94DA051}" type="presOf" srcId="{E5EBF803-758C-4C9D-A04C-DE5853CDE132}" destId="{DEFBF745-E402-48D1-B426-72A670E14980}" srcOrd="0" destOrd="0" presId="urn:microsoft.com/office/officeart/2008/layout/HorizontalMultiLevelHierarchy"/>
    <dgm:cxn modelId="{A49FB33D-8661-44AA-8DCC-0C90E0CC3B7B}" type="presOf" srcId="{20A9F4BE-E5C8-42F1-9FF5-A533DAE52F55}" destId="{AE9FD315-BEF7-4B91-9E5E-C60111BA1FBC}" srcOrd="1" destOrd="0" presId="urn:microsoft.com/office/officeart/2008/layout/HorizontalMultiLevelHierarchy"/>
    <dgm:cxn modelId="{F1F7210B-74BC-45EF-9DA5-178B591DBEE3}" type="presOf" srcId="{FF887E69-FDF2-4636-841A-26565318C513}" destId="{48D8A25D-641F-4308-9A44-BE589844CA87}" srcOrd="0" destOrd="0" presId="urn:microsoft.com/office/officeart/2008/layout/HorizontalMultiLevelHierarchy"/>
    <dgm:cxn modelId="{2D6BA138-9614-4865-B560-DF02C4F8DD1F}" type="presOf" srcId="{AFB8BE39-DCF8-469F-AA1B-E43B3420BFC5}" destId="{9F013796-8219-4F02-9F62-AF63D11ED737}" srcOrd="0" destOrd="0" presId="urn:microsoft.com/office/officeart/2008/layout/HorizontalMultiLevelHierarchy"/>
    <dgm:cxn modelId="{F619C042-5A43-4613-9FA3-66FC86B56DE3}" type="presOf" srcId="{DBB6A683-68C0-428D-A061-B8255C68249A}" destId="{82CEC384-D2A7-4D7C-8D23-DE2F42898BFC}" srcOrd="0" destOrd="0" presId="urn:microsoft.com/office/officeart/2008/layout/HorizontalMultiLevelHierarchy"/>
    <dgm:cxn modelId="{C8A9317A-AD43-4438-A67D-0D968D077AB0}" type="presOf" srcId="{EB2FDBC2-1373-49CC-9419-0AE122AF2A52}" destId="{DEF55082-EC52-449D-B714-D39523B5CEE7}" srcOrd="1" destOrd="0" presId="urn:microsoft.com/office/officeart/2008/layout/HorizontalMultiLevelHierarchy"/>
    <dgm:cxn modelId="{BC37B298-D6C0-47FA-BE54-B7C7AC73C25E}" type="presOf" srcId="{85E4A076-5B3C-41FA-94D5-472A80E130E1}" destId="{09D588EA-2BFC-467A-A191-432D325601D0}" srcOrd="1" destOrd="0" presId="urn:microsoft.com/office/officeart/2008/layout/HorizontalMultiLevelHierarchy"/>
    <dgm:cxn modelId="{52E7EF19-F855-43CB-99B8-0528FBFB8C72}" type="presOf" srcId="{D31B14FD-6432-4CB7-BEB5-A67C7FBC34E2}" destId="{83EE9813-E5FF-4887-9C2A-48EFC90F8B86}" srcOrd="0" destOrd="0" presId="urn:microsoft.com/office/officeart/2008/layout/HorizontalMultiLevelHierarchy"/>
    <dgm:cxn modelId="{A99CD997-4A01-46C4-8A48-AD65B1B77545}" type="presOf" srcId="{368F3B32-4D0D-40E4-AFDB-737A41A2E2DB}" destId="{F01E56DF-11C4-4A51-B88B-2766DEB89287}" srcOrd="1" destOrd="0" presId="urn:microsoft.com/office/officeart/2008/layout/HorizontalMultiLevelHierarchy"/>
    <dgm:cxn modelId="{210A1B47-4E7E-47C5-93F3-0C3DFE879485}" type="presOf" srcId="{708313E4-B4EA-4BCB-963D-63D4EEBA3CCB}" destId="{DF4E69A4-646C-43AC-9644-508782DDBA70}" srcOrd="0" destOrd="0" presId="urn:microsoft.com/office/officeart/2008/layout/HorizontalMultiLevelHierarchy"/>
    <dgm:cxn modelId="{E3B2CB13-300E-40C7-811A-B40B8EC52D12}" type="presOf" srcId="{8A2DFD67-B092-4D3D-BF53-300662B14369}" destId="{D39CF862-7358-4978-8CE0-D354F9702C74}" srcOrd="0" destOrd="0" presId="urn:microsoft.com/office/officeart/2008/layout/HorizontalMultiLevelHierarchy"/>
    <dgm:cxn modelId="{09252EE1-3504-4AB6-BB47-684DDB68EFEB}" srcId="{95CC5DA6-C0F9-444E-AD21-4FCF39A8C774}" destId="{88104EAC-F806-4041-AF45-6D09FA4A92C3}" srcOrd="0" destOrd="0" parTransId="{11FE2B3F-692C-44BE-9E7F-4F80091FB0F1}" sibTransId="{B5216F4B-C4FD-4D1F-8EDC-F5A49625A93A}"/>
    <dgm:cxn modelId="{4B3E9813-D1D4-4FB3-8312-C14843130D5F}" type="presOf" srcId="{2702926B-4F60-4C45-84EB-AB35A5EF8E15}" destId="{390621D8-0D2D-48E0-A7A6-968986D55D8C}" srcOrd="1" destOrd="0" presId="urn:microsoft.com/office/officeart/2008/layout/HorizontalMultiLevelHierarchy"/>
    <dgm:cxn modelId="{50F9F6DA-A56A-43F5-9F90-0AA4E3E34E15}" type="presOf" srcId="{85E4A076-5B3C-41FA-94D5-472A80E130E1}" destId="{6630555E-A640-48ED-8E62-FFEEB5938FD4}" srcOrd="0" destOrd="0" presId="urn:microsoft.com/office/officeart/2008/layout/HorizontalMultiLevelHierarchy"/>
    <dgm:cxn modelId="{4E0D518A-034B-480B-AA34-88F97D9BA28F}" srcId="{A95E6502-6EBE-42A5-A31D-5065EBFBB9A3}" destId="{FD65806E-846A-43E0-8C3F-37FE6175E1A3}" srcOrd="4" destOrd="0" parTransId="{EF14A973-1A38-42CC-BE8E-402105CA5E5D}" sibTransId="{44B72BC3-0A05-4735-A73A-1AD162FD382A}"/>
    <dgm:cxn modelId="{1A23FB09-2B46-4551-A46E-B89C95B7DA21}" type="presOf" srcId="{23117909-A0BA-4AD7-95D4-16A5F375E832}" destId="{9F933D78-B615-4786-87AA-903839263CAC}" srcOrd="1" destOrd="0" presId="urn:microsoft.com/office/officeart/2008/layout/HorizontalMultiLevelHierarchy"/>
    <dgm:cxn modelId="{CA4D1FA7-450A-4E1F-9C36-B1C8AA86D7D5}" type="presOf" srcId="{EF14A973-1A38-42CC-BE8E-402105CA5E5D}" destId="{4D9C9176-EA90-4FFF-B054-CBD2993CD4FB}" srcOrd="1" destOrd="0" presId="urn:microsoft.com/office/officeart/2008/layout/HorizontalMultiLevelHierarchy"/>
    <dgm:cxn modelId="{B701D7F6-AEC2-41DB-BED0-58348A7698FD}" type="presOf" srcId="{07A4DD7C-0196-4559-8C37-5DF56434AC6B}" destId="{4EED6020-29E8-4300-8704-BDF8ECB0A5C1}" srcOrd="1" destOrd="0" presId="urn:microsoft.com/office/officeart/2008/layout/HorizontalMultiLevelHierarchy"/>
    <dgm:cxn modelId="{7D25E7B7-E8D6-4FCF-BC2F-1E1E95B3EBE6}" type="presOf" srcId="{010A846C-5036-481D-91EC-D118EF740DAB}" destId="{26F809E7-5F45-419D-A7B5-68A454E38CB0}" srcOrd="0" destOrd="0" presId="urn:microsoft.com/office/officeart/2008/layout/HorizontalMultiLevelHierarchy"/>
    <dgm:cxn modelId="{2BA10BF5-74E6-4D4A-95AB-762A78BEA772}" type="presOf" srcId="{D088E086-4531-4481-AD4A-54C29449B944}" destId="{1E5E692D-7E19-45D0-B3A8-7BE6703BDC1C}" srcOrd="0" destOrd="0" presId="urn:microsoft.com/office/officeart/2008/layout/HorizontalMultiLevelHierarchy"/>
    <dgm:cxn modelId="{1873861B-4393-4056-A6CF-F4197696A639}" srcId="{A95E6502-6EBE-42A5-A31D-5065EBFBB9A3}" destId="{20D3A6A9-4673-4EC5-8D16-A4003A7AB07A}" srcOrd="1" destOrd="0" parTransId="{85E4A076-5B3C-41FA-94D5-472A80E130E1}" sibTransId="{CE585105-FC84-4541-86A9-F87D46C92940}"/>
    <dgm:cxn modelId="{CD043F7F-849D-4F7E-BBF3-259EF587F6A7}" type="presOf" srcId="{1921C8B4-C67F-478D-90AF-67F43CD66C68}" destId="{A8E97B82-BDD4-42EB-8008-1AF98639BDCD}" srcOrd="0" destOrd="0" presId="urn:microsoft.com/office/officeart/2008/layout/HorizontalMultiLevelHierarchy"/>
    <dgm:cxn modelId="{A4CFFEC1-F386-4464-8339-CA9CD1461146}" type="presOf" srcId="{11FE2B3F-692C-44BE-9E7F-4F80091FB0F1}" destId="{3E2D1497-560A-4A17-84BB-D0BBA5A7292F}" srcOrd="0" destOrd="0" presId="urn:microsoft.com/office/officeart/2008/layout/HorizontalMultiLevelHierarchy"/>
    <dgm:cxn modelId="{7CA05738-2994-4B9F-B509-E7F4B9BC8205}" type="presOf" srcId="{1AE9984F-3D75-494A-A3B1-3536FD0CA300}" destId="{BCADDABD-4758-4CD5-8655-9D73B43E4209}" srcOrd="0" destOrd="0" presId="urn:microsoft.com/office/officeart/2008/layout/HorizontalMultiLevelHierarchy"/>
    <dgm:cxn modelId="{6ED00731-0BEF-48D4-89D6-EFA5015AAF26}" srcId="{A95E6502-6EBE-42A5-A31D-5065EBFBB9A3}" destId="{010A846C-5036-481D-91EC-D118EF740DAB}" srcOrd="0" destOrd="0" parTransId="{524800B8-EB03-43B3-A6AA-2828E9F8B887}" sibTransId="{A3FBE288-22E5-4991-AD02-0B2DA887DF02}"/>
    <dgm:cxn modelId="{A2B10038-89E2-4F1E-AEE6-102BB2FFAD5F}" type="presOf" srcId="{36AC0EC0-3097-43A3-95FA-C11EA93A0D58}" destId="{265FAE1F-BB5D-40FE-B806-E73FBE6DB50E}" srcOrd="0" destOrd="0" presId="urn:microsoft.com/office/officeart/2008/layout/HorizontalMultiLevelHierarchy"/>
    <dgm:cxn modelId="{3876DA41-BEF1-4A6D-AEF9-0C01629CFC70}" srcId="{67FE5924-AD57-4F35-9DA9-41FAADCE8DBE}" destId="{61644575-C727-4BB2-B78B-88C74CCC773E}" srcOrd="0" destOrd="0" parTransId="{368F3B32-4D0D-40E4-AFDB-737A41A2E2DB}" sibTransId="{9AA30567-1BDC-46FF-A102-84D81F8C3B5C}"/>
    <dgm:cxn modelId="{3C3E62CF-5B80-4D3A-99DD-0949B2417E40}" type="presOf" srcId="{07A4DD7C-0196-4559-8C37-5DF56434AC6B}" destId="{F61A14BF-9C42-40B8-94EC-24CD973F8566}" srcOrd="0" destOrd="0" presId="urn:microsoft.com/office/officeart/2008/layout/HorizontalMultiLevelHierarchy"/>
    <dgm:cxn modelId="{EF959496-FEC8-43CC-B580-C14C48CCA70F}" type="presOf" srcId="{36236363-B8AC-4E1F-8D71-015BEB214323}" destId="{2F024313-02D4-401E-96CD-74F0339C84A4}" srcOrd="0" destOrd="0" presId="urn:microsoft.com/office/officeart/2008/layout/HorizontalMultiLevelHierarchy"/>
    <dgm:cxn modelId="{D41BD266-F977-4436-B6B8-BCAF6F8B84D7}" srcId="{010A846C-5036-481D-91EC-D118EF740DAB}" destId="{C61F937D-05E1-4144-A9B4-56782ECA48A6}" srcOrd="0" destOrd="0" parTransId="{AFB8BE39-DCF8-469F-AA1B-E43B3420BFC5}" sibTransId="{56AD9676-94C5-4BFD-B0B6-0AB3DE3BD4EE}"/>
    <dgm:cxn modelId="{93789D77-1AFF-4427-B479-1C50D1F07085}" type="presOf" srcId="{4AAB7FC0-9503-4687-8796-DF8C37188550}" destId="{2EDB57E3-10FD-40AA-8CC4-520ECF7BBA39}" srcOrd="1" destOrd="0" presId="urn:microsoft.com/office/officeart/2008/layout/HorizontalMultiLevelHierarchy"/>
    <dgm:cxn modelId="{BA7A16D8-3D3D-4EA4-A7E1-AF7886C6B57C}" type="presOf" srcId="{DD85B16A-FD72-4624-9F2D-3140AB882DAB}" destId="{ED45530A-5B09-4483-B2EF-3300A5E2B118}" srcOrd="1" destOrd="0" presId="urn:microsoft.com/office/officeart/2008/layout/HorizontalMultiLevelHierarchy"/>
    <dgm:cxn modelId="{2E77FF45-1207-4CE1-9017-87E5E7DA4148}" type="presOf" srcId="{AFB8BE39-DCF8-469F-AA1B-E43B3420BFC5}" destId="{5FEE0FD9-6BD8-4F9D-AE3F-9A6F76F67E2E}" srcOrd="1" destOrd="0" presId="urn:microsoft.com/office/officeart/2008/layout/HorizontalMultiLevelHierarchy"/>
    <dgm:cxn modelId="{15ED9DE9-B167-46E5-A882-B73975B65C9B}" type="presOf" srcId="{61644575-C727-4BB2-B78B-88C74CCC773E}" destId="{50AFD72E-027D-4F37-948D-733B3E0E81FC}" srcOrd="0" destOrd="0" presId="urn:microsoft.com/office/officeart/2008/layout/HorizontalMultiLevelHierarchy"/>
    <dgm:cxn modelId="{2A4C91E0-7730-4761-A889-F8B33199AAEF}" type="presOf" srcId="{23117909-A0BA-4AD7-95D4-16A5F375E832}" destId="{D16C8DFC-3CCA-45C7-8B85-6066148B5DFE}" srcOrd="0" destOrd="0" presId="urn:microsoft.com/office/officeart/2008/layout/HorizontalMultiLevelHierarchy"/>
    <dgm:cxn modelId="{0C4C7105-81D3-4C13-839F-23A4AF77BC81}" type="presParOf" srcId="{BCADDABD-4758-4CD5-8655-9D73B43E4209}" destId="{ACCFDB48-3FCB-4582-870D-3DE10E426E4C}" srcOrd="0" destOrd="0" presId="urn:microsoft.com/office/officeart/2008/layout/HorizontalMultiLevelHierarchy"/>
    <dgm:cxn modelId="{A5A2BE31-18ED-4113-9C7D-6A4FD14A3AC1}" type="presParOf" srcId="{ACCFDB48-3FCB-4582-870D-3DE10E426E4C}" destId="{481D33F2-89FA-4A53-B05D-4B474CBC3D1C}" srcOrd="0" destOrd="0" presId="urn:microsoft.com/office/officeart/2008/layout/HorizontalMultiLevelHierarchy"/>
    <dgm:cxn modelId="{6A3F3562-2E6D-498A-803A-ADE2A027EC04}" type="presParOf" srcId="{ACCFDB48-3FCB-4582-870D-3DE10E426E4C}" destId="{8EB9D874-F866-4437-A44F-AAF145A1C409}" srcOrd="1" destOrd="0" presId="urn:microsoft.com/office/officeart/2008/layout/HorizontalMultiLevelHierarchy"/>
    <dgm:cxn modelId="{7A2DD2E9-7D57-4EF4-9567-E4A1875AF11D}" type="presParOf" srcId="{8EB9D874-F866-4437-A44F-AAF145A1C409}" destId="{14D8AA81-F2A9-46C0-A981-804BE7DCD722}" srcOrd="0" destOrd="0" presId="urn:microsoft.com/office/officeart/2008/layout/HorizontalMultiLevelHierarchy"/>
    <dgm:cxn modelId="{B0132C38-E736-49B1-8E2D-84D7278D579E}" type="presParOf" srcId="{14D8AA81-F2A9-46C0-A981-804BE7DCD722}" destId="{BE3AED25-54AE-4916-BE96-51D0C7F048D7}" srcOrd="0" destOrd="0" presId="urn:microsoft.com/office/officeart/2008/layout/HorizontalMultiLevelHierarchy"/>
    <dgm:cxn modelId="{CC67BD78-E441-424E-BACB-1766B89A0989}" type="presParOf" srcId="{8EB9D874-F866-4437-A44F-AAF145A1C409}" destId="{FCF8BF72-D6A8-4CBC-A061-04F1B4F9905E}" srcOrd="1" destOrd="0" presId="urn:microsoft.com/office/officeart/2008/layout/HorizontalMultiLevelHierarchy"/>
    <dgm:cxn modelId="{0F47D1D4-E7D4-45BE-BBAE-F71C303667FF}" type="presParOf" srcId="{FCF8BF72-D6A8-4CBC-A061-04F1B4F9905E}" destId="{26F809E7-5F45-419D-A7B5-68A454E38CB0}" srcOrd="0" destOrd="0" presId="urn:microsoft.com/office/officeart/2008/layout/HorizontalMultiLevelHierarchy"/>
    <dgm:cxn modelId="{A7CB1604-C691-47E9-89AF-B17D0046CD42}" type="presParOf" srcId="{FCF8BF72-D6A8-4CBC-A061-04F1B4F9905E}" destId="{7B503274-E856-4B64-A25B-D18CB6F2CC9E}" srcOrd="1" destOrd="0" presId="urn:microsoft.com/office/officeart/2008/layout/HorizontalMultiLevelHierarchy"/>
    <dgm:cxn modelId="{A9EAF309-F42F-4F1C-B952-19D0B5373FD0}" type="presParOf" srcId="{7B503274-E856-4B64-A25B-D18CB6F2CC9E}" destId="{9F013796-8219-4F02-9F62-AF63D11ED737}" srcOrd="0" destOrd="0" presId="urn:microsoft.com/office/officeart/2008/layout/HorizontalMultiLevelHierarchy"/>
    <dgm:cxn modelId="{91B84E9E-3B23-4A6E-AA6D-B2E4E33F6E72}" type="presParOf" srcId="{9F013796-8219-4F02-9F62-AF63D11ED737}" destId="{5FEE0FD9-6BD8-4F9D-AE3F-9A6F76F67E2E}" srcOrd="0" destOrd="0" presId="urn:microsoft.com/office/officeart/2008/layout/HorizontalMultiLevelHierarchy"/>
    <dgm:cxn modelId="{E630EBE1-B474-4272-ADEE-F8AB03425769}" type="presParOf" srcId="{7B503274-E856-4B64-A25B-D18CB6F2CC9E}" destId="{10FB677D-E67A-467D-A3B0-9DDC00DCFFB0}" srcOrd="1" destOrd="0" presId="urn:microsoft.com/office/officeart/2008/layout/HorizontalMultiLevelHierarchy"/>
    <dgm:cxn modelId="{36BEB64C-734C-48E2-AD4A-792E8DEDA926}" type="presParOf" srcId="{10FB677D-E67A-467D-A3B0-9DDC00DCFFB0}" destId="{6607F6F2-28F9-49FA-8571-82B91EFE58FD}" srcOrd="0" destOrd="0" presId="urn:microsoft.com/office/officeart/2008/layout/HorizontalMultiLevelHierarchy"/>
    <dgm:cxn modelId="{841CA31B-D45E-453F-8FC9-F54AF9917714}" type="presParOf" srcId="{10FB677D-E67A-467D-A3B0-9DDC00DCFFB0}" destId="{69E382D1-5810-48A2-9567-DB06CE7C9992}" srcOrd="1" destOrd="0" presId="urn:microsoft.com/office/officeart/2008/layout/HorizontalMultiLevelHierarchy"/>
    <dgm:cxn modelId="{DC5AED8F-4151-49AB-857C-7B15D2B4E857}" type="presParOf" srcId="{8EB9D874-F866-4437-A44F-AAF145A1C409}" destId="{6630555E-A640-48ED-8E62-FFEEB5938FD4}" srcOrd="2" destOrd="0" presId="urn:microsoft.com/office/officeart/2008/layout/HorizontalMultiLevelHierarchy"/>
    <dgm:cxn modelId="{F152E6E1-7728-455C-A3CE-3AEDA2B5D950}" type="presParOf" srcId="{6630555E-A640-48ED-8E62-FFEEB5938FD4}" destId="{09D588EA-2BFC-467A-A191-432D325601D0}" srcOrd="0" destOrd="0" presId="urn:microsoft.com/office/officeart/2008/layout/HorizontalMultiLevelHierarchy"/>
    <dgm:cxn modelId="{E2D193B2-1502-4601-9A86-EDF0FC888F60}" type="presParOf" srcId="{8EB9D874-F866-4437-A44F-AAF145A1C409}" destId="{C48E9B2A-F6E1-413B-93FB-403A0A873212}" srcOrd="3" destOrd="0" presId="urn:microsoft.com/office/officeart/2008/layout/HorizontalMultiLevelHierarchy"/>
    <dgm:cxn modelId="{B5FB4A9B-7363-46FB-A809-FC19F2277600}" type="presParOf" srcId="{C48E9B2A-F6E1-413B-93FB-403A0A873212}" destId="{97B5BD74-6683-498C-BF4A-7A8CD3433BF0}" srcOrd="0" destOrd="0" presId="urn:microsoft.com/office/officeart/2008/layout/HorizontalMultiLevelHierarchy"/>
    <dgm:cxn modelId="{CE59024E-E0D7-4EDF-A966-3578123D75A1}" type="presParOf" srcId="{C48E9B2A-F6E1-413B-93FB-403A0A873212}" destId="{AE0EA738-D375-4E0F-8EC8-4D327CF676C2}" srcOrd="1" destOrd="0" presId="urn:microsoft.com/office/officeart/2008/layout/HorizontalMultiLevelHierarchy"/>
    <dgm:cxn modelId="{2FE30212-5E18-4096-9CEB-D364F4BD00E8}" type="presParOf" srcId="{AE0EA738-D375-4E0F-8EC8-4D327CF676C2}" destId="{D39CF862-7358-4978-8CE0-D354F9702C74}" srcOrd="0" destOrd="0" presId="urn:microsoft.com/office/officeart/2008/layout/HorizontalMultiLevelHierarchy"/>
    <dgm:cxn modelId="{B325B883-97CF-4913-9678-8BDDDA0BF9BE}" type="presParOf" srcId="{D39CF862-7358-4978-8CE0-D354F9702C74}" destId="{5DC31C41-50E5-4E17-AA8D-3FCC24FCA962}" srcOrd="0" destOrd="0" presId="urn:microsoft.com/office/officeart/2008/layout/HorizontalMultiLevelHierarchy"/>
    <dgm:cxn modelId="{94A6E86F-4A5A-4EF0-AB83-FB8C6FB475F1}" type="presParOf" srcId="{AE0EA738-D375-4E0F-8EC8-4D327CF676C2}" destId="{2F643BC0-A13E-4115-84FE-F40FAAD15081}" srcOrd="1" destOrd="0" presId="urn:microsoft.com/office/officeart/2008/layout/HorizontalMultiLevelHierarchy"/>
    <dgm:cxn modelId="{11C17077-2F2D-46D9-B944-15D4C86D0693}" type="presParOf" srcId="{2F643BC0-A13E-4115-84FE-F40FAAD15081}" destId="{EF4D2485-EFD6-4EA0-BB99-D4D5FF1EFC87}" srcOrd="0" destOrd="0" presId="urn:microsoft.com/office/officeart/2008/layout/HorizontalMultiLevelHierarchy"/>
    <dgm:cxn modelId="{303D1589-6726-4052-88D8-79BC245064DC}" type="presParOf" srcId="{2F643BC0-A13E-4115-84FE-F40FAAD15081}" destId="{E120ECCF-F904-4BEC-8DC1-89C26D1EB82A}" srcOrd="1" destOrd="0" presId="urn:microsoft.com/office/officeart/2008/layout/HorizontalMultiLevelHierarchy"/>
    <dgm:cxn modelId="{902FEE81-B6C2-4565-B459-F84A169ABAEB}" type="presParOf" srcId="{AE0EA738-D375-4E0F-8EC8-4D327CF676C2}" destId="{5A136543-FC54-4C02-9BA8-5D0053BAC26D}" srcOrd="2" destOrd="0" presId="urn:microsoft.com/office/officeart/2008/layout/HorizontalMultiLevelHierarchy"/>
    <dgm:cxn modelId="{9E0F744F-20FE-4C36-A710-7D51BF6E780D}" type="presParOf" srcId="{5A136543-FC54-4C02-9BA8-5D0053BAC26D}" destId="{D2744CE6-806A-41B9-B3D7-7082AFB77BDC}" srcOrd="0" destOrd="0" presId="urn:microsoft.com/office/officeart/2008/layout/HorizontalMultiLevelHierarchy"/>
    <dgm:cxn modelId="{38549C1F-AD33-4C40-A3B9-33D0FD1C480E}" type="presParOf" srcId="{AE0EA738-D375-4E0F-8EC8-4D327CF676C2}" destId="{787F182B-7155-4552-81AC-B62BE068A4EA}" srcOrd="3" destOrd="0" presId="urn:microsoft.com/office/officeart/2008/layout/HorizontalMultiLevelHierarchy"/>
    <dgm:cxn modelId="{4D32DA47-F4C8-4966-A516-A0CA356B095C}" type="presParOf" srcId="{787F182B-7155-4552-81AC-B62BE068A4EA}" destId="{2A6B191D-BEE6-4C10-8BDA-935A15FE26BE}" srcOrd="0" destOrd="0" presId="urn:microsoft.com/office/officeart/2008/layout/HorizontalMultiLevelHierarchy"/>
    <dgm:cxn modelId="{1FE0A368-18AE-4484-AB41-AA4A42727762}" type="presParOf" srcId="{787F182B-7155-4552-81AC-B62BE068A4EA}" destId="{A589A7A3-E029-4A65-8D2E-ED167417B7A0}" srcOrd="1" destOrd="0" presId="urn:microsoft.com/office/officeart/2008/layout/HorizontalMultiLevelHierarchy"/>
    <dgm:cxn modelId="{7AC4BC6F-3E78-4A37-AABD-FFACB2A44CA1}" type="presParOf" srcId="{A589A7A3-E029-4A65-8D2E-ED167417B7A0}" destId="{A8E97B82-BDD4-42EB-8008-1AF98639BDCD}" srcOrd="0" destOrd="0" presId="urn:microsoft.com/office/officeart/2008/layout/HorizontalMultiLevelHierarchy"/>
    <dgm:cxn modelId="{53F514A6-ECEE-43CF-B2C0-C7D4F4482D27}" type="presParOf" srcId="{A8E97B82-BDD4-42EB-8008-1AF98639BDCD}" destId="{16C452FE-664C-4E8D-A58A-125BB0A4FA35}" srcOrd="0" destOrd="0" presId="urn:microsoft.com/office/officeart/2008/layout/HorizontalMultiLevelHierarchy"/>
    <dgm:cxn modelId="{6DE4416F-3FCB-41A5-95F9-8BABEF1DF5E6}" type="presParOf" srcId="{A589A7A3-E029-4A65-8D2E-ED167417B7A0}" destId="{0858D9A0-21C3-4963-9A22-C1AD5FB2B6DA}" srcOrd="1" destOrd="0" presId="urn:microsoft.com/office/officeart/2008/layout/HorizontalMultiLevelHierarchy"/>
    <dgm:cxn modelId="{F0D4FD40-8C1C-406E-89E7-EB3F1FF6C5C9}" type="presParOf" srcId="{0858D9A0-21C3-4963-9A22-C1AD5FB2B6DA}" destId="{C740FDE9-8D99-4CD2-949E-5D026B1573B3}" srcOrd="0" destOrd="0" presId="urn:microsoft.com/office/officeart/2008/layout/HorizontalMultiLevelHierarchy"/>
    <dgm:cxn modelId="{8CCC799D-BE3A-4525-BC2A-7B64F52A7613}" type="presParOf" srcId="{0858D9A0-21C3-4963-9A22-C1AD5FB2B6DA}" destId="{B5B96467-7976-4E24-BD8C-9BAF4876A348}" srcOrd="1" destOrd="0" presId="urn:microsoft.com/office/officeart/2008/layout/HorizontalMultiLevelHierarchy"/>
    <dgm:cxn modelId="{FE0D53FE-A171-43BB-B543-F8A9971BD2CB}" type="presParOf" srcId="{8EB9D874-F866-4437-A44F-AAF145A1C409}" destId="{F50F8F2E-D18A-43BE-9861-E4530AB34385}" srcOrd="4" destOrd="0" presId="urn:microsoft.com/office/officeart/2008/layout/HorizontalMultiLevelHierarchy"/>
    <dgm:cxn modelId="{FA628582-06D3-4EEA-95F5-4B562DEABB81}" type="presParOf" srcId="{F50F8F2E-D18A-43BE-9861-E4530AB34385}" destId="{DEF55082-EC52-449D-B714-D39523B5CEE7}" srcOrd="0" destOrd="0" presId="urn:microsoft.com/office/officeart/2008/layout/HorizontalMultiLevelHierarchy"/>
    <dgm:cxn modelId="{A3A177AA-6D5F-4E6D-9DBA-5EDD78614CCE}" type="presParOf" srcId="{8EB9D874-F866-4437-A44F-AAF145A1C409}" destId="{B3AFAD07-E71A-420B-BE80-0760157A35F9}" srcOrd="5" destOrd="0" presId="urn:microsoft.com/office/officeart/2008/layout/HorizontalMultiLevelHierarchy"/>
    <dgm:cxn modelId="{2BC5C530-4D75-40D3-8F92-ADF6F589E9F4}" type="presParOf" srcId="{B3AFAD07-E71A-420B-BE80-0760157A35F9}" destId="{531D0FF6-EDC2-456F-9BCE-F3D21CBA98B7}" srcOrd="0" destOrd="0" presId="urn:microsoft.com/office/officeart/2008/layout/HorizontalMultiLevelHierarchy"/>
    <dgm:cxn modelId="{D95A8B40-7761-4F1D-9A77-D2177CC0222F}" type="presParOf" srcId="{B3AFAD07-E71A-420B-BE80-0760157A35F9}" destId="{BCB2BE0D-F316-4D71-8207-80744D5769D8}" srcOrd="1" destOrd="0" presId="urn:microsoft.com/office/officeart/2008/layout/HorizontalMultiLevelHierarchy"/>
    <dgm:cxn modelId="{ACCAD9CD-5222-462F-91B6-7BC2E494CF0A}" type="presParOf" srcId="{BCB2BE0D-F316-4D71-8207-80744D5769D8}" destId="{467F4737-66CB-4FF2-9324-9E2436C5056C}" srcOrd="0" destOrd="0" presId="urn:microsoft.com/office/officeart/2008/layout/HorizontalMultiLevelHierarchy"/>
    <dgm:cxn modelId="{E968C353-EFC8-496A-9913-C034B5F8D9FC}" type="presParOf" srcId="{467F4737-66CB-4FF2-9324-9E2436C5056C}" destId="{F01E56DF-11C4-4A51-B88B-2766DEB89287}" srcOrd="0" destOrd="0" presId="urn:microsoft.com/office/officeart/2008/layout/HorizontalMultiLevelHierarchy"/>
    <dgm:cxn modelId="{88DEC6AC-4C8D-4898-8BC7-AE11D91C93E9}" type="presParOf" srcId="{BCB2BE0D-F316-4D71-8207-80744D5769D8}" destId="{221EEFC8-D236-4A03-9EFF-49FCE6931F9A}" srcOrd="1" destOrd="0" presId="urn:microsoft.com/office/officeart/2008/layout/HorizontalMultiLevelHierarchy"/>
    <dgm:cxn modelId="{38A9CB28-EEED-42E0-BB84-7405CEE3F08D}" type="presParOf" srcId="{221EEFC8-D236-4A03-9EFF-49FCE6931F9A}" destId="{50AFD72E-027D-4F37-948D-733B3E0E81FC}" srcOrd="0" destOrd="0" presId="urn:microsoft.com/office/officeart/2008/layout/HorizontalMultiLevelHierarchy"/>
    <dgm:cxn modelId="{194957DF-BAA7-4C02-8AD7-084E51350B14}" type="presParOf" srcId="{221EEFC8-D236-4A03-9EFF-49FCE6931F9A}" destId="{CAC88856-EBFD-49F8-B22B-230460D8BFE3}" srcOrd="1" destOrd="0" presId="urn:microsoft.com/office/officeart/2008/layout/HorizontalMultiLevelHierarchy"/>
    <dgm:cxn modelId="{268E039D-4C3B-4EE6-9065-EEA8596FD620}" type="presParOf" srcId="{CAC88856-EBFD-49F8-B22B-230460D8BFE3}" destId="{D16C8DFC-3CCA-45C7-8B85-6066148B5DFE}" srcOrd="0" destOrd="0" presId="urn:microsoft.com/office/officeart/2008/layout/HorizontalMultiLevelHierarchy"/>
    <dgm:cxn modelId="{50A86644-714F-4D1F-AD0D-494F523517C0}" type="presParOf" srcId="{D16C8DFC-3CCA-45C7-8B85-6066148B5DFE}" destId="{9F933D78-B615-4786-87AA-903839263CAC}" srcOrd="0" destOrd="0" presId="urn:microsoft.com/office/officeart/2008/layout/HorizontalMultiLevelHierarchy"/>
    <dgm:cxn modelId="{D287D98D-7B96-4EB7-802B-75DF8125885F}" type="presParOf" srcId="{CAC88856-EBFD-49F8-B22B-230460D8BFE3}" destId="{50B78EC2-0809-4DBE-AFF8-35FAC181193D}" srcOrd="1" destOrd="0" presId="urn:microsoft.com/office/officeart/2008/layout/HorizontalMultiLevelHierarchy"/>
    <dgm:cxn modelId="{09E35916-09B2-4C7A-870E-702CD9AB6159}" type="presParOf" srcId="{50B78EC2-0809-4DBE-AFF8-35FAC181193D}" destId="{DEFBF745-E402-48D1-B426-72A670E14980}" srcOrd="0" destOrd="0" presId="urn:microsoft.com/office/officeart/2008/layout/HorizontalMultiLevelHierarchy"/>
    <dgm:cxn modelId="{1A72BE18-4240-4BA4-B37A-11CEA2EFB01D}" type="presParOf" srcId="{50B78EC2-0809-4DBE-AFF8-35FAC181193D}" destId="{DFDBA192-9F04-44BE-88E5-461325C93DE0}" srcOrd="1" destOrd="0" presId="urn:microsoft.com/office/officeart/2008/layout/HorizontalMultiLevelHierarchy"/>
    <dgm:cxn modelId="{CB6E08F1-E5B3-40E2-8179-5D105AC5B6EC}" type="presParOf" srcId="{8EB9D874-F866-4437-A44F-AAF145A1C409}" destId="{F61A14BF-9C42-40B8-94EC-24CD973F8566}" srcOrd="6" destOrd="0" presId="urn:microsoft.com/office/officeart/2008/layout/HorizontalMultiLevelHierarchy"/>
    <dgm:cxn modelId="{CF7DB496-2E54-487F-A391-41DCB1736C16}" type="presParOf" srcId="{F61A14BF-9C42-40B8-94EC-24CD973F8566}" destId="{4EED6020-29E8-4300-8704-BDF8ECB0A5C1}" srcOrd="0" destOrd="0" presId="urn:microsoft.com/office/officeart/2008/layout/HorizontalMultiLevelHierarchy"/>
    <dgm:cxn modelId="{F061D6D7-66C7-4129-9A19-E8DA7808DF39}" type="presParOf" srcId="{8EB9D874-F866-4437-A44F-AAF145A1C409}" destId="{B2C48AD5-321B-4246-8273-D9105E6CED94}" srcOrd="7" destOrd="0" presId="urn:microsoft.com/office/officeart/2008/layout/HorizontalMultiLevelHierarchy"/>
    <dgm:cxn modelId="{C2319FC3-3E8F-4A82-80E4-211858CEFED1}" type="presParOf" srcId="{B2C48AD5-321B-4246-8273-D9105E6CED94}" destId="{DF4E69A4-646C-43AC-9644-508782DDBA70}" srcOrd="0" destOrd="0" presId="urn:microsoft.com/office/officeart/2008/layout/HorizontalMultiLevelHierarchy"/>
    <dgm:cxn modelId="{3A7AB9BC-72C5-4A84-BE5B-640512EA5851}" type="presParOf" srcId="{B2C48AD5-321B-4246-8273-D9105E6CED94}" destId="{F4E66CC9-C1F4-4F54-BA28-F273F9157F8E}" srcOrd="1" destOrd="0" presId="urn:microsoft.com/office/officeart/2008/layout/HorizontalMultiLevelHierarchy"/>
    <dgm:cxn modelId="{5F6B70CC-D7D0-4A06-B0EF-160D85942035}" type="presParOf" srcId="{F4E66CC9-C1F4-4F54-BA28-F273F9157F8E}" destId="{282B1176-48CB-414B-9109-AFE69EEF130F}" srcOrd="0" destOrd="0" presId="urn:microsoft.com/office/officeart/2008/layout/HorizontalMultiLevelHierarchy"/>
    <dgm:cxn modelId="{D3E369BB-E2B6-407B-9C46-A9DE55D1AB0D}" type="presParOf" srcId="{282B1176-48CB-414B-9109-AFE69EEF130F}" destId="{390621D8-0D2D-48E0-A7A6-968986D55D8C}" srcOrd="0" destOrd="0" presId="urn:microsoft.com/office/officeart/2008/layout/HorizontalMultiLevelHierarchy"/>
    <dgm:cxn modelId="{0B6CA47F-71CC-410B-85E9-8DD898E35B60}" type="presParOf" srcId="{F4E66CC9-C1F4-4F54-BA28-F273F9157F8E}" destId="{B5B51936-BCC7-4C47-B8A1-1B6B906EC78F}" srcOrd="1" destOrd="0" presId="urn:microsoft.com/office/officeart/2008/layout/HorizontalMultiLevelHierarchy"/>
    <dgm:cxn modelId="{6D4B03D4-97A1-4C5F-B307-CBE40832B4BD}" type="presParOf" srcId="{B5B51936-BCC7-4C47-B8A1-1B6B906EC78F}" destId="{83EE9813-E5FF-4887-9C2A-48EFC90F8B86}" srcOrd="0" destOrd="0" presId="urn:microsoft.com/office/officeart/2008/layout/HorizontalMultiLevelHierarchy"/>
    <dgm:cxn modelId="{5226599A-7461-4109-92F0-732448F77AD2}" type="presParOf" srcId="{B5B51936-BCC7-4C47-B8A1-1B6B906EC78F}" destId="{00EB2BC3-1655-4BEE-9082-01B53F593E7B}" srcOrd="1" destOrd="0" presId="urn:microsoft.com/office/officeart/2008/layout/HorizontalMultiLevelHierarchy"/>
    <dgm:cxn modelId="{6C5E6081-9A84-4D50-B9AD-FCA4719CF12C}" type="presParOf" srcId="{00EB2BC3-1655-4BEE-9082-01B53F593E7B}" destId="{84CCC3F6-1917-408D-ADB6-D596567F8B4E}" srcOrd="0" destOrd="0" presId="urn:microsoft.com/office/officeart/2008/layout/HorizontalMultiLevelHierarchy"/>
    <dgm:cxn modelId="{95D274C3-4D60-4C73-9E70-F7956EB3983E}" type="presParOf" srcId="{84CCC3F6-1917-408D-ADB6-D596567F8B4E}" destId="{2EDB57E3-10FD-40AA-8CC4-520ECF7BBA39}" srcOrd="0" destOrd="0" presId="urn:microsoft.com/office/officeart/2008/layout/HorizontalMultiLevelHierarchy"/>
    <dgm:cxn modelId="{FB5090A1-C931-4F7A-B4C4-4C6C1F26C7FB}" type="presParOf" srcId="{00EB2BC3-1655-4BEE-9082-01B53F593E7B}" destId="{AD92C31A-0474-4897-91C9-0E3C0416F923}" srcOrd="1" destOrd="0" presId="urn:microsoft.com/office/officeart/2008/layout/HorizontalMultiLevelHierarchy"/>
    <dgm:cxn modelId="{A1D0E25C-2C7A-4790-9535-AE1C0A13E902}" type="presParOf" srcId="{AD92C31A-0474-4897-91C9-0E3C0416F923}" destId="{1E5E692D-7E19-45D0-B3A8-7BE6703BDC1C}" srcOrd="0" destOrd="0" presId="urn:microsoft.com/office/officeart/2008/layout/HorizontalMultiLevelHierarchy"/>
    <dgm:cxn modelId="{76BF41AA-7FFA-42F9-B627-ADABCBCD48CF}" type="presParOf" srcId="{AD92C31A-0474-4897-91C9-0E3C0416F923}" destId="{B3309041-A5D5-482B-A8E6-0812F0495660}" srcOrd="1" destOrd="0" presId="urn:microsoft.com/office/officeart/2008/layout/HorizontalMultiLevelHierarchy"/>
    <dgm:cxn modelId="{5F901A13-2C2A-4A48-8D0F-7730592153A7}" type="presParOf" srcId="{8EB9D874-F866-4437-A44F-AAF145A1C409}" destId="{262A542D-AB5D-4340-ACB3-9484C86BF636}" srcOrd="8" destOrd="0" presId="urn:microsoft.com/office/officeart/2008/layout/HorizontalMultiLevelHierarchy"/>
    <dgm:cxn modelId="{1611026A-9809-48D2-92D2-6441BC62C4D1}" type="presParOf" srcId="{262A542D-AB5D-4340-ACB3-9484C86BF636}" destId="{4D9C9176-EA90-4FFF-B054-CBD2993CD4FB}" srcOrd="0" destOrd="0" presId="urn:microsoft.com/office/officeart/2008/layout/HorizontalMultiLevelHierarchy"/>
    <dgm:cxn modelId="{04A2F73F-41F7-46EA-AFFD-4C1FEECC64D3}" type="presParOf" srcId="{8EB9D874-F866-4437-A44F-AAF145A1C409}" destId="{92592273-3A7D-40FA-9CC2-89D3168CCDA9}" srcOrd="9" destOrd="0" presId="urn:microsoft.com/office/officeart/2008/layout/HorizontalMultiLevelHierarchy"/>
    <dgm:cxn modelId="{0D066566-697F-4FBC-BB17-85632A670EB0}" type="presParOf" srcId="{92592273-3A7D-40FA-9CC2-89D3168CCDA9}" destId="{DC78980F-538C-4B33-BD54-BB51220111AD}" srcOrd="0" destOrd="0" presId="urn:microsoft.com/office/officeart/2008/layout/HorizontalMultiLevelHierarchy"/>
    <dgm:cxn modelId="{CD52F39E-821C-40ED-8BD0-B6A89D628334}" type="presParOf" srcId="{92592273-3A7D-40FA-9CC2-89D3168CCDA9}" destId="{9B009C98-A2EE-437D-B2AE-40431E338B79}" srcOrd="1" destOrd="0" presId="urn:microsoft.com/office/officeart/2008/layout/HorizontalMultiLevelHierarchy"/>
    <dgm:cxn modelId="{A6ABD1CD-D8D6-44E4-9E54-8F635E69B101}" type="presParOf" srcId="{9B009C98-A2EE-437D-B2AE-40431E338B79}" destId="{B5AA3188-46E8-46C5-AD19-F41784CFDF69}" srcOrd="0" destOrd="0" presId="urn:microsoft.com/office/officeart/2008/layout/HorizontalMultiLevelHierarchy"/>
    <dgm:cxn modelId="{744399BA-E7BC-4606-BC3C-DE6A7F2C824A}" type="presParOf" srcId="{B5AA3188-46E8-46C5-AD19-F41784CFDF69}" destId="{ED45530A-5B09-4483-B2EF-3300A5E2B118}" srcOrd="0" destOrd="0" presId="urn:microsoft.com/office/officeart/2008/layout/HorizontalMultiLevelHierarchy"/>
    <dgm:cxn modelId="{D611C60C-AC34-4902-B925-7241BF4B7995}" type="presParOf" srcId="{9B009C98-A2EE-437D-B2AE-40431E338B79}" destId="{57029FA0-B300-4A9D-AEF6-14645132881B}" srcOrd="1" destOrd="0" presId="urn:microsoft.com/office/officeart/2008/layout/HorizontalMultiLevelHierarchy"/>
    <dgm:cxn modelId="{1CF78C52-566B-4EBC-A962-49A378BC2E4B}" type="presParOf" srcId="{57029FA0-B300-4A9D-AEF6-14645132881B}" destId="{48D8A25D-641F-4308-9A44-BE589844CA87}" srcOrd="0" destOrd="0" presId="urn:microsoft.com/office/officeart/2008/layout/HorizontalMultiLevelHierarchy"/>
    <dgm:cxn modelId="{9C8D74B5-BA09-43D9-8AE5-AB6D7B8012B1}" type="presParOf" srcId="{57029FA0-B300-4A9D-AEF6-14645132881B}" destId="{58CFEBEA-59F5-40B3-A0A1-B7187C010C4E}" srcOrd="1" destOrd="0" presId="urn:microsoft.com/office/officeart/2008/layout/HorizontalMultiLevelHierarchy"/>
    <dgm:cxn modelId="{1E0D3E0E-1659-4FFA-9BE9-9C5DFAF91A08}" type="presParOf" srcId="{58CFEBEA-59F5-40B3-A0A1-B7187C010C4E}" destId="{05498EC7-224D-4DBE-A427-3F2C95E56DF5}" srcOrd="0" destOrd="0" presId="urn:microsoft.com/office/officeart/2008/layout/HorizontalMultiLevelHierarchy"/>
    <dgm:cxn modelId="{A49CF980-6871-4358-96F8-465BEDF6CCDD}" type="presParOf" srcId="{05498EC7-224D-4DBE-A427-3F2C95E56DF5}" destId="{13E344C1-52FF-483A-90BC-F9C920EBC586}" srcOrd="0" destOrd="0" presId="urn:microsoft.com/office/officeart/2008/layout/HorizontalMultiLevelHierarchy"/>
    <dgm:cxn modelId="{AFA1EED6-035D-4E7D-A2EF-8382576848C4}" type="presParOf" srcId="{58CFEBEA-59F5-40B3-A0A1-B7187C010C4E}" destId="{314901E9-1129-4B48-9C6F-FF391B070712}" srcOrd="1" destOrd="0" presId="urn:microsoft.com/office/officeart/2008/layout/HorizontalMultiLevelHierarchy"/>
    <dgm:cxn modelId="{C32CD248-8BBB-4358-8E33-B2756CC668A4}" type="presParOf" srcId="{314901E9-1129-4B48-9C6F-FF391B070712}" destId="{F45FAA71-ACA7-49D3-91C4-605CEFF84FE1}" srcOrd="0" destOrd="0" presId="urn:microsoft.com/office/officeart/2008/layout/HorizontalMultiLevelHierarchy"/>
    <dgm:cxn modelId="{80374387-D7BD-44E7-8502-36C0E06678D7}" type="presParOf" srcId="{314901E9-1129-4B48-9C6F-FF391B070712}" destId="{F6C7B250-221F-478C-99E3-A414A743B56C}" srcOrd="1" destOrd="0" presId="urn:microsoft.com/office/officeart/2008/layout/HorizontalMultiLevelHierarchy"/>
    <dgm:cxn modelId="{8C11C2AE-F435-452A-864E-27CCCDD40425}" type="presParOf" srcId="{8EB9D874-F866-4437-A44F-AAF145A1C409}" destId="{6336E0F1-8CE7-45DA-ABAC-66CCDF7942A0}" srcOrd="10" destOrd="0" presId="urn:microsoft.com/office/officeart/2008/layout/HorizontalMultiLevelHierarchy"/>
    <dgm:cxn modelId="{B8A44348-517C-49A8-8BCA-CF43DF28C100}" type="presParOf" srcId="{6336E0F1-8CE7-45DA-ABAC-66CCDF7942A0}" destId="{CB8827A8-278B-4BC6-8FBD-A24CB40BC5C7}" srcOrd="0" destOrd="0" presId="urn:microsoft.com/office/officeart/2008/layout/HorizontalMultiLevelHierarchy"/>
    <dgm:cxn modelId="{BA68B991-3196-4512-B4AB-026227576A5E}" type="presParOf" srcId="{8EB9D874-F866-4437-A44F-AAF145A1C409}" destId="{80B7069E-A45C-485E-B628-CADBDEA259D4}" srcOrd="11" destOrd="0" presId="urn:microsoft.com/office/officeart/2008/layout/HorizontalMultiLevelHierarchy"/>
    <dgm:cxn modelId="{8CAB066E-5607-49A4-B9CB-C12715D7A984}" type="presParOf" srcId="{80B7069E-A45C-485E-B628-CADBDEA259D4}" destId="{4297DB1B-39BF-4413-8090-6BAA7995F10F}" srcOrd="0" destOrd="0" presId="urn:microsoft.com/office/officeart/2008/layout/HorizontalMultiLevelHierarchy"/>
    <dgm:cxn modelId="{7B9CD4E5-6E49-435D-BE68-35042EAE8183}" type="presParOf" srcId="{80B7069E-A45C-485E-B628-CADBDEA259D4}" destId="{35A59E3F-1D3A-4096-9CAE-50DB1621D718}" srcOrd="1" destOrd="0" presId="urn:microsoft.com/office/officeart/2008/layout/HorizontalMultiLevelHierarchy"/>
    <dgm:cxn modelId="{4759D67A-1A06-48E6-843F-A220FE9B02C6}" type="presParOf" srcId="{35A59E3F-1D3A-4096-9CAE-50DB1621D718}" destId="{3E2D1497-560A-4A17-84BB-D0BBA5A7292F}" srcOrd="0" destOrd="0" presId="urn:microsoft.com/office/officeart/2008/layout/HorizontalMultiLevelHierarchy"/>
    <dgm:cxn modelId="{02178F40-3C81-4B80-837A-DF2459C89F80}" type="presParOf" srcId="{3E2D1497-560A-4A17-84BB-D0BBA5A7292F}" destId="{B92DF577-C603-45C0-85A4-3BF384DFE313}" srcOrd="0" destOrd="0" presId="urn:microsoft.com/office/officeart/2008/layout/HorizontalMultiLevelHierarchy"/>
    <dgm:cxn modelId="{02F92819-7084-40F9-BB78-A51488C5D4EA}" type="presParOf" srcId="{35A59E3F-1D3A-4096-9CAE-50DB1621D718}" destId="{584E937E-575B-4A6C-B43A-C65123CDD5E2}" srcOrd="1" destOrd="0" presId="urn:microsoft.com/office/officeart/2008/layout/HorizontalMultiLevelHierarchy"/>
    <dgm:cxn modelId="{C3DEE9A3-8D6A-4828-9EEA-38D2FB6C5A4D}" type="presParOf" srcId="{584E937E-575B-4A6C-B43A-C65123CDD5E2}" destId="{14168377-5015-4B37-8F46-EB50E30582F5}" srcOrd="0" destOrd="0" presId="urn:microsoft.com/office/officeart/2008/layout/HorizontalMultiLevelHierarchy"/>
    <dgm:cxn modelId="{0FC161B4-501D-4186-8F19-8354B9174CB6}" type="presParOf" srcId="{584E937E-575B-4A6C-B43A-C65123CDD5E2}" destId="{FA2250AC-D1AB-40D8-8AB1-05D9D2F54EDC}" srcOrd="1" destOrd="0" presId="urn:microsoft.com/office/officeart/2008/layout/HorizontalMultiLevelHierarchy"/>
    <dgm:cxn modelId="{0FB3248E-1603-46A9-AD5C-312C79A0BEB4}" type="presParOf" srcId="{8EB9D874-F866-4437-A44F-AAF145A1C409}" destId="{0ED43DDC-DDBA-4115-A5FA-C102474FDC28}" srcOrd="12" destOrd="0" presId="urn:microsoft.com/office/officeart/2008/layout/HorizontalMultiLevelHierarchy"/>
    <dgm:cxn modelId="{B49938F8-3444-4D76-8E6F-CC3457DC1BFF}" type="presParOf" srcId="{0ED43DDC-DDBA-4115-A5FA-C102474FDC28}" destId="{AE9FD315-BEF7-4B91-9E5E-C60111BA1FBC}" srcOrd="0" destOrd="0" presId="urn:microsoft.com/office/officeart/2008/layout/HorizontalMultiLevelHierarchy"/>
    <dgm:cxn modelId="{7A5B77E6-5BE5-4C35-B655-ECD575AB1575}" type="presParOf" srcId="{8EB9D874-F866-4437-A44F-AAF145A1C409}" destId="{94A24CDF-C483-4EE8-83F9-B1E73FA06C1A}" srcOrd="13" destOrd="0" presId="urn:microsoft.com/office/officeart/2008/layout/HorizontalMultiLevelHierarchy"/>
    <dgm:cxn modelId="{2EE7A1CE-CF38-4816-932B-B32D79746D13}" type="presParOf" srcId="{94A24CDF-C483-4EE8-83F9-B1E73FA06C1A}" destId="{E2AC7FDF-6667-4A68-AB65-5B63C35ED41C}" srcOrd="0" destOrd="0" presId="urn:microsoft.com/office/officeart/2008/layout/HorizontalMultiLevelHierarchy"/>
    <dgm:cxn modelId="{5AFA6336-CF12-4E53-9BA9-27EFE5F1F51F}" type="presParOf" srcId="{94A24CDF-C483-4EE8-83F9-B1E73FA06C1A}" destId="{BE1D0336-AAB6-4E52-9B52-F4DD23F659DB}" srcOrd="1" destOrd="0" presId="urn:microsoft.com/office/officeart/2008/layout/HorizontalMultiLevelHierarchy"/>
    <dgm:cxn modelId="{B1BF1A2A-E766-4B6F-AC9E-9738AFDE6455}" type="presParOf" srcId="{BE1D0336-AAB6-4E52-9B52-F4DD23F659DB}" destId="{9CC2F56E-3304-44F6-A130-EE94CB6971B5}" srcOrd="0" destOrd="0" presId="urn:microsoft.com/office/officeart/2008/layout/HorizontalMultiLevelHierarchy"/>
    <dgm:cxn modelId="{0AB91E36-6D73-4F8C-A014-28C49FBE1BF7}" type="presParOf" srcId="{9CC2F56E-3304-44F6-A130-EE94CB6971B5}" destId="{E78E8FCD-9DC4-470F-8F15-0B1DFA2E5B85}" srcOrd="0" destOrd="0" presId="urn:microsoft.com/office/officeart/2008/layout/HorizontalMultiLevelHierarchy"/>
    <dgm:cxn modelId="{AE11F72E-B2A6-4BBE-9E73-5616623EC2F2}" type="presParOf" srcId="{BE1D0336-AAB6-4E52-9B52-F4DD23F659DB}" destId="{A618A5D3-674B-47E6-8726-FEEF828BCCC0}" srcOrd="1" destOrd="0" presId="urn:microsoft.com/office/officeart/2008/layout/HorizontalMultiLevelHierarchy"/>
    <dgm:cxn modelId="{E659D783-D2D6-42BD-9634-737B63D99487}" type="presParOf" srcId="{A618A5D3-674B-47E6-8726-FEEF828BCCC0}" destId="{3130EC29-7E77-491F-BCC8-84EE8F4271A9}" srcOrd="0" destOrd="0" presId="urn:microsoft.com/office/officeart/2008/layout/HorizontalMultiLevelHierarchy"/>
    <dgm:cxn modelId="{DCB20DC6-6AEB-4146-921B-1BC0AE1197A6}" type="presParOf" srcId="{A618A5D3-674B-47E6-8726-FEEF828BCCC0}" destId="{D84A9146-2D1C-4D14-BA31-2F2564268EF6}" srcOrd="1" destOrd="0" presId="urn:microsoft.com/office/officeart/2008/layout/HorizontalMultiLevelHierarchy"/>
    <dgm:cxn modelId="{E8BAABC7-CB81-4B91-B481-1EEB9DAEFA43}" type="presParOf" srcId="{8EB9D874-F866-4437-A44F-AAF145A1C409}" destId="{2F024313-02D4-401E-96CD-74F0339C84A4}" srcOrd="14" destOrd="0" presId="urn:microsoft.com/office/officeart/2008/layout/HorizontalMultiLevelHierarchy"/>
    <dgm:cxn modelId="{80E91C8E-2298-4E84-9DF8-5F2A1337C679}" type="presParOf" srcId="{2F024313-02D4-401E-96CD-74F0339C84A4}" destId="{1FE73328-DCB9-40CD-AB26-EEB4D1D4EA2D}" srcOrd="0" destOrd="0" presId="urn:microsoft.com/office/officeart/2008/layout/HorizontalMultiLevelHierarchy"/>
    <dgm:cxn modelId="{AEEF5E3A-01AF-453D-AE56-6552E378A577}" type="presParOf" srcId="{8EB9D874-F866-4437-A44F-AAF145A1C409}" destId="{EFA75350-9C7C-4706-A8D5-BB7255AD565D}" srcOrd="15" destOrd="0" presId="urn:microsoft.com/office/officeart/2008/layout/HorizontalMultiLevelHierarchy"/>
    <dgm:cxn modelId="{DD94F37B-28BF-4F10-B0BE-E2C64E044B7B}" type="presParOf" srcId="{EFA75350-9C7C-4706-A8D5-BB7255AD565D}" destId="{82CEC384-D2A7-4D7C-8D23-DE2F42898BFC}" srcOrd="0" destOrd="0" presId="urn:microsoft.com/office/officeart/2008/layout/HorizontalMultiLevelHierarchy"/>
    <dgm:cxn modelId="{F2E89BFE-63E8-49B1-8BB3-1E1A40501121}" type="presParOf" srcId="{EFA75350-9C7C-4706-A8D5-BB7255AD565D}" destId="{63319BDE-C71F-4B88-B6D7-B49049923159}" srcOrd="1" destOrd="0" presId="urn:microsoft.com/office/officeart/2008/layout/HorizontalMultiLevelHierarchy"/>
    <dgm:cxn modelId="{05F8FA58-1106-48A5-B14C-DBA5BA0F78FE}" type="presParOf" srcId="{63319BDE-C71F-4B88-B6D7-B49049923159}" destId="{265FAE1F-BB5D-40FE-B806-E73FBE6DB50E}" srcOrd="0" destOrd="0" presId="urn:microsoft.com/office/officeart/2008/layout/HorizontalMultiLevelHierarchy"/>
    <dgm:cxn modelId="{B04A4576-D90C-466D-9A35-2DD3A01867D0}" type="presParOf" srcId="{265FAE1F-BB5D-40FE-B806-E73FBE6DB50E}" destId="{EDD9AAF8-062C-4E4E-89BB-AF7F1C681371}" srcOrd="0" destOrd="0" presId="urn:microsoft.com/office/officeart/2008/layout/HorizontalMultiLevelHierarchy"/>
    <dgm:cxn modelId="{C9CDE2A3-7743-4B38-AF94-B1DB0AB2B020}" type="presParOf" srcId="{63319BDE-C71F-4B88-B6D7-B49049923159}" destId="{E725095C-CF9A-46B5-9B3F-23806F2F80CB}" srcOrd="1" destOrd="0" presId="urn:microsoft.com/office/officeart/2008/layout/HorizontalMultiLevelHierarchy"/>
    <dgm:cxn modelId="{4E432F43-7902-4543-8D12-EA3F4976440B}" type="presParOf" srcId="{E725095C-CF9A-46B5-9B3F-23806F2F80CB}" destId="{21C56C74-27EE-451F-A870-6DD9F42F5F26}" srcOrd="0" destOrd="0" presId="urn:microsoft.com/office/officeart/2008/layout/HorizontalMultiLevelHierarchy"/>
    <dgm:cxn modelId="{48DBF246-5B1D-4AED-BAB8-D44902D0993F}" type="presParOf" srcId="{E725095C-CF9A-46B5-9B3F-23806F2F80CB}" destId="{1C88CB35-3F0C-4063-8898-26A3893919A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D000EA2-2F8E-43B0-8A90-0E6792C1BAE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8498EB-9DCB-4A91-8045-17CD3E51926F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Merits</a:t>
          </a:r>
        </a:p>
      </dgm:t>
    </dgm:pt>
    <dgm:pt modelId="{46CB421B-65D4-4431-B85F-52C923623EA6}" type="parTrans" cxnId="{CB4B01C1-146E-45EE-A6D5-F2494FEB554E}">
      <dgm:prSet/>
      <dgm:spPr/>
      <dgm:t>
        <a:bodyPr/>
        <a:lstStyle/>
        <a:p>
          <a:endParaRPr lang="en-US"/>
        </a:p>
      </dgm:t>
    </dgm:pt>
    <dgm:pt modelId="{041571C2-6DAB-41FA-99FB-92547B6216D7}" type="sibTrans" cxnId="{CB4B01C1-146E-45EE-A6D5-F2494FEB554E}">
      <dgm:prSet/>
      <dgm:spPr/>
      <dgm:t>
        <a:bodyPr/>
        <a:lstStyle/>
        <a:p>
          <a:endParaRPr lang="en-US"/>
        </a:p>
      </dgm:t>
    </dgm:pt>
    <dgm:pt modelId="{254F1B72-97FD-4195-8642-E2BA411BC7FD}">
      <dgm:prSet phldrT="[Text]"/>
      <dgm:spPr/>
      <dgm:t>
        <a:bodyPr/>
        <a:lstStyle/>
        <a:p>
          <a:r>
            <a:rPr lang="en-US"/>
            <a:t>Convenient. no additional paperwork for the customer.</a:t>
          </a:r>
        </a:p>
      </dgm:t>
    </dgm:pt>
    <dgm:pt modelId="{A272C4EE-815A-4CDD-BECF-725521B93F5B}" type="parTrans" cxnId="{5CD31298-4B57-40C1-B854-7381F9B79551}">
      <dgm:prSet/>
      <dgm:spPr/>
      <dgm:t>
        <a:bodyPr/>
        <a:lstStyle/>
        <a:p>
          <a:endParaRPr lang="en-US"/>
        </a:p>
      </dgm:t>
    </dgm:pt>
    <dgm:pt modelId="{AB378B1C-3169-4C0C-A8BC-624D2935CF56}" type="sibTrans" cxnId="{5CD31298-4B57-40C1-B854-7381F9B79551}">
      <dgm:prSet/>
      <dgm:spPr/>
      <dgm:t>
        <a:bodyPr/>
        <a:lstStyle/>
        <a:p>
          <a:endParaRPr lang="en-US"/>
        </a:p>
      </dgm:t>
    </dgm:pt>
    <dgm:pt modelId="{53DC2588-2775-4E2F-B3DF-41121D69FC56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Wider base</a:t>
          </a:r>
          <a:r>
            <a:rPr lang="en-US" dirty="0"/>
            <a:t>. Everyone covered.</a:t>
          </a:r>
        </a:p>
      </dgm:t>
    </dgm:pt>
    <dgm:pt modelId="{2A3B67DB-D01E-4EAE-AED3-1CFE8317BAD3}" type="parTrans" cxnId="{79234A58-18BC-4F95-ABCF-9A5FF484577F}">
      <dgm:prSet/>
      <dgm:spPr/>
      <dgm:t>
        <a:bodyPr/>
        <a:lstStyle/>
        <a:p>
          <a:endParaRPr lang="en-US"/>
        </a:p>
      </dgm:t>
    </dgm:pt>
    <dgm:pt modelId="{D069CF9A-E697-4E02-B8E1-6936A5335F1F}" type="sibTrans" cxnId="{79234A58-18BC-4F95-ABCF-9A5FF484577F}">
      <dgm:prSet/>
      <dgm:spPr/>
      <dgm:t>
        <a:bodyPr/>
        <a:lstStyle/>
        <a:p>
          <a:endParaRPr lang="en-US"/>
        </a:p>
      </dgm:t>
    </dgm:pt>
    <dgm:pt modelId="{C3D9B4B6-6CC2-4246-AD8A-DDB055D002B6}">
      <dgm:prSet/>
      <dgm:spPr/>
      <dgm:t>
        <a:bodyPr/>
        <a:lstStyle/>
        <a:p>
          <a:r>
            <a:rPr lang="en-US" dirty="0"/>
            <a:t>Less evasion, especially under VAT/GST. </a:t>
          </a:r>
          <a:r>
            <a:rPr lang="en-US" dirty="0" smtClean="0"/>
            <a:t>(input </a:t>
          </a:r>
          <a:r>
            <a:rPr lang="en-US" dirty="0"/>
            <a:t>credit)</a:t>
          </a:r>
        </a:p>
      </dgm:t>
    </dgm:pt>
    <dgm:pt modelId="{291D4198-E595-46BC-B7AE-A2D8264CC87F}" type="parTrans" cxnId="{05EAD3E7-2437-4554-B423-6D9C87A4424D}">
      <dgm:prSet/>
      <dgm:spPr/>
      <dgm:t>
        <a:bodyPr/>
        <a:lstStyle/>
        <a:p>
          <a:endParaRPr lang="en-US"/>
        </a:p>
      </dgm:t>
    </dgm:pt>
    <dgm:pt modelId="{EE9BE309-EBCB-4B75-923F-39ABE4217474}" type="sibTrans" cxnId="{05EAD3E7-2437-4554-B423-6D9C87A4424D}">
      <dgm:prSet/>
      <dgm:spPr/>
      <dgm:t>
        <a:bodyPr/>
        <a:lstStyle/>
        <a:p>
          <a:endParaRPr lang="en-US"/>
        </a:p>
      </dgm:t>
    </dgm:pt>
    <dgm:pt modelId="{323ADF96-F6DB-4DEB-BE25-6AB521171412}">
      <dgm:prSet/>
      <dgm:spPr/>
      <dgm:t>
        <a:bodyPr/>
        <a:lstStyle/>
        <a:p>
          <a:r>
            <a:rPr lang="en-US"/>
            <a:t>Elastic. Small increase brings large revenue</a:t>
          </a:r>
        </a:p>
      </dgm:t>
    </dgm:pt>
    <dgm:pt modelId="{9C833EE0-479F-491D-989F-40CF5F02676B}" type="parTrans" cxnId="{A3C254A7-8648-44C6-88F5-5029708D6D8C}">
      <dgm:prSet/>
      <dgm:spPr/>
      <dgm:t>
        <a:bodyPr/>
        <a:lstStyle/>
        <a:p>
          <a:endParaRPr lang="en-US"/>
        </a:p>
      </dgm:t>
    </dgm:pt>
    <dgm:pt modelId="{B2E57BD2-AD74-4355-8125-C2F3634E781D}" type="sibTrans" cxnId="{A3C254A7-8648-44C6-88F5-5029708D6D8C}">
      <dgm:prSet/>
      <dgm:spPr/>
      <dgm:t>
        <a:bodyPr/>
        <a:lstStyle/>
        <a:p>
          <a:endParaRPr lang="en-US"/>
        </a:p>
      </dgm:t>
    </dgm:pt>
    <dgm:pt modelId="{8F4C443F-E925-47C4-AB1F-998644BDCD4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Checks on harmful consumption</a:t>
          </a:r>
          <a:r>
            <a:rPr lang="en-US" dirty="0"/>
            <a:t>: cigar, alcohol, even GOLD.</a:t>
          </a:r>
        </a:p>
      </dgm:t>
    </dgm:pt>
    <dgm:pt modelId="{7515F84A-4638-4AA6-8C27-A1955635A8C2}" type="parTrans" cxnId="{719AEF6B-F77C-4EFF-B2A8-ECDC73921CC1}">
      <dgm:prSet/>
      <dgm:spPr/>
      <dgm:t>
        <a:bodyPr/>
        <a:lstStyle/>
        <a:p>
          <a:endParaRPr lang="en-US"/>
        </a:p>
      </dgm:t>
    </dgm:pt>
    <dgm:pt modelId="{56B21C7A-DC8B-4D15-9DD9-99C27341FA9B}" type="sibTrans" cxnId="{719AEF6B-F77C-4EFF-B2A8-ECDC73921CC1}">
      <dgm:prSet/>
      <dgm:spPr/>
      <dgm:t>
        <a:bodyPr/>
        <a:lstStyle/>
        <a:p>
          <a:endParaRPr lang="en-US"/>
        </a:p>
      </dgm:t>
    </dgm:pt>
    <dgm:pt modelId="{C9008AF1-C468-42B3-B980-EBDAD268BAEB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Demerits</a:t>
          </a:r>
        </a:p>
      </dgm:t>
    </dgm:pt>
    <dgm:pt modelId="{C7F4D59A-B521-4E4E-86B6-696A21CA031A}" type="parTrans" cxnId="{3C7A099E-8803-4C12-BEE6-51D6D502AD27}">
      <dgm:prSet/>
      <dgm:spPr/>
      <dgm:t>
        <a:bodyPr/>
        <a:lstStyle/>
        <a:p>
          <a:endParaRPr lang="en-US"/>
        </a:p>
      </dgm:t>
    </dgm:pt>
    <dgm:pt modelId="{9DA3DA27-38CC-4C2B-9B84-A3B38AED054B}" type="sibTrans" cxnId="{3C7A099E-8803-4C12-BEE6-51D6D502AD27}">
      <dgm:prSet/>
      <dgm:spPr/>
      <dgm:t>
        <a:bodyPr/>
        <a:lstStyle/>
        <a:p>
          <a:endParaRPr lang="en-US"/>
        </a:p>
      </dgm:t>
    </dgm:pt>
    <dgm:pt modelId="{122EC5FA-A49D-4DA8-B471-EA54572EFDBC}">
      <dgm:prSet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Regressive</a:t>
          </a:r>
          <a:r>
            <a:rPr lang="en-US" dirty="0" smtClean="0"/>
            <a:t> in nature</a:t>
          </a:r>
          <a:endParaRPr lang="en-US" dirty="0"/>
        </a:p>
      </dgm:t>
    </dgm:pt>
    <dgm:pt modelId="{6C3DDF53-3854-486A-BC98-2E89A5B466AD}" type="parTrans" cxnId="{DD6D5BFF-E0F3-4DC7-A3B2-FE8A5B62C3B1}">
      <dgm:prSet/>
      <dgm:spPr/>
      <dgm:t>
        <a:bodyPr/>
        <a:lstStyle/>
        <a:p>
          <a:endParaRPr lang="en-US"/>
        </a:p>
      </dgm:t>
    </dgm:pt>
    <dgm:pt modelId="{64109EF8-FCB0-4C4C-B134-846BAE9F5F01}" type="sibTrans" cxnId="{DD6D5BFF-E0F3-4DC7-A3B2-FE8A5B62C3B1}">
      <dgm:prSet/>
      <dgm:spPr/>
      <dgm:t>
        <a:bodyPr/>
        <a:lstStyle/>
        <a:p>
          <a:endParaRPr lang="en-US"/>
        </a:p>
      </dgm:t>
    </dgm:pt>
    <dgm:pt modelId="{F5A9C8BD-963A-4E71-B3D2-6509C0270056}">
      <dgm:prSet/>
      <dgm:spPr/>
      <dgm:t>
        <a:bodyPr/>
        <a:lstStyle/>
        <a:p>
          <a:r>
            <a:rPr lang="en-US" dirty="0"/>
            <a:t>Both poor and rich taxed equally for the same item</a:t>
          </a:r>
        </a:p>
      </dgm:t>
    </dgm:pt>
    <dgm:pt modelId="{EFBC45A7-DFCA-4DB6-BC4A-1F3503113DC7}" type="parTrans" cxnId="{5B264DC3-9EC0-41C5-BFBA-F9648E0A6C2B}">
      <dgm:prSet/>
      <dgm:spPr/>
      <dgm:t>
        <a:bodyPr/>
        <a:lstStyle/>
        <a:p>
          <a:endParaRPr lang="en-US"/>
        </a:p>
      </dgm:t>
    </dgm:pt>
    <dgm:pt modelId="{4F9D7846-5D3A-4884-8ED7-F471B791A539}" type="sibTrans" cxnId="{5B264DC3-9EC0-41C5-BFBA-F9648E0A6C2B}">
      <dgm:prSet/>
      <dgm:spPr/>
      <dgm:t>
        <a:bodyPr/>
        <a:lstStyle/>
        <a:p>
          <a:endParaRPr lang="en-US"/>
        </a:p>
      </dgm:t>
    </dgm:pt>
    <dgm:pt modelId="{EABB891B-0839-484A-B489-8E128030D305}">
      <dgm:prSet/>
      <dgm:spPr/>
      <dgm:t>
        <a:bodyPr/>
        <a:lstStyle/>
        <a:p>
          <a:r>
            <a:rPr lang="en-US" dirty="0"/>
            <a:t>poor people end up paying more portion of their income in indirect taxes.</a:t>
          </a:r>
        </a:p>
      </dgm:t>
    </dgm:pt>
    <dgm:pt modelId="{77D2A133-4366-473C-8DA7-3F2D6927A2CE}" type="parTrans" cxnId="{71B13E88-6BB4-4289-84F1-41BA1F8596F8}">
      <dgm:prSet/>
      <dgm:spPr/>
      <dgm:t>
        <a:bodyPr/>
        <a:lstStyle/>
        <a:p>
          <a:endParaRPr lang="en-US"/>
        </a:p>
      </dgm:t>
    </dgm:pt>
    <dgm:pt modelId="{3F0D7347-370C-4E2C-809B-5781674080B3}" type="sibTrans" cxnId="{71B13E88-6BB4-4289-84F1-41BA1F8596F8}">
      <dgm:prSet/>
      <dgm:spPr/>
      <dgm:t>
        <a:bodyPr/>
        <a:lstStyle/>
        <a:p>
          <a:endParaRPr lang="en-US"/>
        </a:p>
      </dgm:t>
    </dgm:pt>
    <dgm:pt modelId="{DCBD4F22-15B1-4DE5-897F-06703B2CF1CE}">
      <dgm:prSet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Single point taxes=high </a:t>
          </a:r>
          <a:r>
            <a:rPr lang="en-US" dirty="0" smtClean="0"/>
            <a:t>level of corruption, evasion, cascading effect. E.g. sales tax. (Although not in GST/VAT) &lt;more in next lecture&gt;</a:t>
          </a:r>
          <a:endParaRPr lang="en-US" dirty="0"/>
        </a:p>
      </dgm:t>
    </dgm:pt>
    <dgm:pt modelId="{BF6D5D7F-069A-43A6-9878-6825AD045E7A}" type="parTrans" cxnId="{FDB199B6-0459-4C84-83C0-8CE14981F359}">
      <dgm:prSet/>
      <dgm:spPr/>
      <dgm:t>
        <a:bodyPr/>
        <a:lstStyle/>
        <a:p>
          <a:endParaRPr lang="en-US"/>
        </a:p>
      </dgm:t>
    </dgm:pt>
    <dgm:pt modelId="{D8762A15-5E50-41D5-8F9F-88D0C2D8BB3B}" type="sibTrans" cxnId="{FDB199B6-0459-4C84-83C0-8CE14981F359}">
      <dgm:prSet/>
      <dgm:spPr/>
      <dgm:t>
        <a:bodyPr/>
        <a:lstStyle/>
        <a:p>
          <a:endParaRPr lang="en-US"/>
        </a:p>
      </dgm:t>
    </dgm:pt>
    <dgm:pt modelId="{7618C549-D0DF-4AB4-94B4-42EDDEDEC234}" type="pres">
      <dgm:prSet presAssocID="{0D000EA2-2F8E-43B0-8A90-0E6792C1BA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997DFA-5793-4811-83D8-16D592D9C64B}" type="pres">
      <dgm:prSet presAssocID="{E18498EB-9DCB-4A91-8045-17CD3E51926F}" presName="composite" presStyleCnt="0"/>
      <dgm:spPr/>
    </dgm:pt>
    <dgm:pt modelId="{D71DBAD6-91F6-43AF-AF9D-7A486FC09A09}" type="pres">
      <dgm:prSet presAssocID="{E18498EB-9DCB-4A91-8045-17CD3E5192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FC61B-6441-4567-BC5A-9C06DF4AF771}" type="pres">
      <dgm:prSet presAssocID="{E18498EB-9DCB-4A91-8045-17CD3E51926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55233-A587-43CE-A8F8-0B447BCA9A58}" type="pres">
      <dgm:prSet presAssocID="{041571C2-6DAB-41FA-99FB-92547B6216D7}" presName="space" presStyleCnt="0"/>
      <dgm:spPr/>
    </dgm:pt>
    <dgm:pt modelId="{3D9B7832-7304-4C07-A96D-FAA1E7BCDD42}" type="pres">
      <dgm:prSet presAssocID="{C9008AF1-C468-42B3-B980-EBDAD268BAEB}" presName="composite" presStyleCnt="0"/>
      <dgm:spPr/>
    </dgm:pt>
    <dgm:pt modelId="{51D873CC-8E97-4512-8CB7-CEC394FD38C2}" type="pres">
      <dgm:prSet presAssocID="{C9008AF1-C468-42B3-B980-EBDAD268BAE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E99069-7D0C-42D4-8B99-94A749BE7CC7}" type="pres">
      <dgm:prSet presAssocID="{C9008AF1-C468-42B3-B980-EBDAD268BAEB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AB8A22-9C49-4D56-94CE-141512F26170}" type="presOf" srcId="{E18498EB-9DCB-4A91-8045-17CD3E51926F}" destId="{D71DBAD6-91F6-43AF-AF9D-7A486FC09A09}" srcOrd="0" destOrd="0" presId="urn:microsoft.com/office/officeart/2005/8/layout/hList1"/>
    <dgm:cxn modelId="{72596118-25A0-46F3-B081-9112F28543D8}" type="presOf" srcId="{53DC2588-2775-4E2F-B3DF-41121D69FC56}" destId="{9D8FC61B-6441-4567-BC5A-9C06DF4AF771}" srcOrd="0" destOrd="1" presId="urn:microsoft.com/office/officeart/2005/8/layout/hList1"/>
    <dgm:cxn modelId="{97DA8689-EF49-4D93-A36A-25220ED0A01D}" type="presOf" srcId="{C3D9B4B6-6CC2-4246-AD8A-DDB055D002B6}" destId="{9D8FC61B-6441-4567-BC5A-9C06DF4AF771}" srcOrd="0" destOrd="2" presId="urn:microsoft.com/office/officeart/2005/8/layout/hList1"/>
    <dgm:cxn modelId="{5CD31298-4B57-40C1-B854-7381F9B79551}" srcId="{E18498EB-9DCB-4A91-8045-17CD3E51926F}" destId="{254F1B72-97FD-4195-8642-E2BA411BC7FD}" srcOrd="0" destOrd="0" parTransId="{A272C4EE-815A-4CDD-BECF-725521B93F5B}" sibTransId="{AB378B1C-3169-4C0C-A8BC-624D2935CF56}"/>
    <dgm:cxn modelId="{2CB619C7-C757-47F3-96DC-D0793539CB2F}" type="presOf" srcId="{8F4C443F-E925-47C4-AB1F-998644BDCD40}" destId="{9D8FC61B-6441-4567-BC5A-9C06DF4AF771}" srcOrd="0" destOrd="4" presId="urn:microsoft.com/office/officeart/2005/8/layout/hList1"/>
    <dgm:cxn modelId="{79234A58-18BC-4F95-ABCF-9A5FF484577F}" srcId="{E18498EB-9DCB-4A91-8045-17CD3E51926F}" destId="{53DC2588-2775-4E2F-B3DF-41121D69FC56}" srcOrd="1" destOrd="0" parTransId="{2A3B67DB-D01E-4EAE-AED3-1CFE8317BAD3}" sibTransId="{D069CF9A-E697-4E02-B8E1-6936A5335F1F}"/>
    <dgm:cxn modelId="{05EAD3E7-2437-4554-B423-6D9C87A4424D}" srcId="{E18498EB-9DCB-4A91-8045-17CD3E51926F}" destId="{C3D9B4B6-6CC2-4246-AD8A-DDB055D002B6}" srcOrd="2" destOrd="0" parTransId="{291D4198-E595-46BC-B7AE-A2D8264CC87F}" sibTransId="{EE9BE309-EBCB-4B75-923F-39ABE4217474}"/>
    <dgm:cxn modelId="{BE9EC3B2-7215-4143-B312-4E28D7C36EB8}" type="presOf" srcId="{DCBD4F22-15B1-4DE5-897F-06703B2CF1CE}" destId="{0CE99069-7D0C-42D4-8B99-94A749BE7CC7}" srcOrd="0" destOrd="3" presId="urn:microsoft.com/office/officeart/2005/8/layout/hList1"/>
    <dgm:cxn modelId="{7F14374B-41C6-4159-AB6D-EF7A33CC96DE}" type="presOf" srcId="{254F1B72-97FD-4195-8642-E2BA411BC7FD}" destId="{9D8FC61B-6441-4567-BC5A-9C06DF4AF771}" srcOrd="0" destOrd="0" presId="urn:microsoft.com/office/officeart/2005/8/layout/hList1"/>
    <dgm:cxn modelId="{3363D3EE-7EBC-4B0E-9503-AA0E658D1632}" type="presOf" srcId="{0D000EA2-2F8E-43B0-8A90-0E6792C1BAE3}" destId="{7618C549-D0DF-4AB4-94B4-42EDDEDEC234}" srcOrd="0" destOrd="0" presId="urn:microsoft.com/office/officeart/2005/8/layout/hList1"/>
    <dgm:cxn modelId="{3C7A099E-8803-4C12-BEE6-51D6D502AD27}" srcId="{0D000EA2-2F8E-43B0-8A90-0E6792C1BAE3}" destId="{C9008AF1-C468-42B3-B980-EBDAD268BAEB}" srcOrd="1" destOrd="0" parTransId="{C7F4D59A-B521-4E4E-86B6-696A21CA031A}" sibTransId="{9DA3DA27-38CC-4C2B-9B84-A3B38AED054B}"/>
    <dgm:cxn modelId="{F6FF1FD5-7757-401A-8FA9-4B2101282813}" type="presOf" srcId="{C9008AF1-C468-42B3-B980-EBDAD268BAEB}" destId="{51D873CC-8E97-4512-8CB7-CEC394FD38C2}" srcOrd="0" destOrd="0" presId="urn:microsoft.com/office/officeart/2005/8/layout/hList1"/>
    <dgm:cxn modelId="{FDB199B6-0459-4C84-83C0-8CE14981F359}" srcId="{C9008AF1-C468-42B3-B980-EBDAD268BAEB}" destId="{DCBD4F22-15B1-4DE5-897F-06703B2CF1CE}" srcOrd="3" destOrd="0" parTransId="{BF6D5D7F-069A-43A6-9878-6825AD045E7A}" sibTransId="{D8762A15-5E50-41D5-8F9F-88D0C2D8BB3B}"/>
    <dgm:cxn modelId="{5B264DC3-9EC0-41C5-BFBA-F9648E0A6C2B}" srcId="{C9008AF1-C468-42B3-B980-EBDAD268BAEB}" destId="{F5A9C8BD-963A-4E71-B3D2-6509C0270056}" srcOrd="1" destOrd="0" parTransId="{EFBC45A7-DFCA-4DB6-BC4A-1F3503113DC7}" sibTransId="{4F9D7846-5D3A-4884-8ED7-F471B791A539}"/>
    <dgm:cxn modelId="{CB4B01C1-146E-45EE-A6D5-F2494FEB554E}" srcId="{0D000EA2-2F8E-43B0-8A90-0E6792C1BAE3}" destId="{E18498EB-9DCB-4A91-8045-17CD3E51926F}" srcOrd="0" destOrd="0" parTransId="{46CB421B-65D4-4431-B85F-52C923623EA6}" sibTransId="{041571C2-6DAB-41FA-99FB-92547B6216D7}"/>
    <dgm:cxn modelId="{719AEF6B-F77C-4EFF-B2A8-ECDC73921CC1}" srcId="{E18498EB-9DCB-4A91-8045-17CD3E51926F}" destId="{8F4C443F-E925-47C4-AB1F-998644BDCD40}" srcOrd="4" destOrd="0" parTransId="{7515F84A-4638-4AA6-8C27-A1955635A8C2}" sibTransId="{56B21C7A-DC8B-4D15-9DD9-99C27341FA9B}"/>
    <dgm:cxn modelId="{A3C254A7-8648-44C6-88F5-5029708D6D8C}" srcId="{E18498EB-9DCB-4A91-8045-17CD3E51926F}" destId="{323ADF96-F6DB-4DEB-BE25-6AB521171412}" srcOrd="3" destOrd="0" parTransId="{9C833EE0-479F-491D-989F-40CF5F02676B}" sibTransId="{B2E57BD2-AD74-4355-8125-C2F3634E781D}"/>
    <dgm:cxn modelId="{DD6D5BFF-E0F3-4DC7-A3B2-FE8A5B62C3B1}" srcId="{C9008AF1-C468-42B3-B980-EBDAD268BAEB}" destId="{122EC5FA-A49D-4DA8-B471-EA54572EFDBC}" srcOrd="0" destOrd="0" parTransId="{6C3DDF53-3854-486A-BC98-2E89A5B466AD}" sibTransId="{64109EF8-FCB0-4C4C-B134-846BAE9F5F01}"/>
    <dgm:cxn modelId="{71B13E88-6BB4-4289-84F1-41BA1F8596F8}" srcId="{C9008AF1-C468-42B3-B980-EBDAD268BAEB}" destId="{EABB891B-0839-484A-B489-8E128030D305}" srcOrd="2" destOrd="0" parTransId="{77D2A133-4366-473C-8DA7-3F2D6927A2CE}" sibTransId="{3F0D7347-370C-4E2C-809B-5781674080B3}"/>
    <dgm:cxn modelId="{EF4E07E4-CF1E-43F6-8BFF-9443534E35EF}" type="presOf" srcId="{F5A9C8BD-963A-4E71-B3D2-6509C0270056}" destId="{0CE99069-7D0C-42D4-8B99-94A749BE7CC7}" srcOrd="0" destOrd="1" presId="urn:microsoft.com/office/officeart/2005/8/layout/hList1"/>
    <dgm:cxn modelId="{701AC15F-BB5B-46FF-B339-3FF0B2318F0D}" type="presOf" srcId="{EABB891B-0839-484A-B489-8E128030D305}" destId="{0CE99069-7D0C-42D4-8B99-94A749BE7CC7}" srcOrd="0" destOrd="2" presId="urn:microsoft.com/office/officeart/2005/8/layout/hList1"/>
    <dgm:cxn modelId="{2935EE48-3A6E-4F7A-A650-5643DCEC5564}" type="presOf" srcId="{122EC5FA-A49D-4DA8-B471-EA54572EFDBC}" destId="{0CE99069-7D0C-42D4-8B99-94A749BE7CC7}" srcOrd="0" destOrd="0" presId="urn:microsoft.com/office/officeart/2005/8/layout/hList1"/>
    <dgm:cxn modelId="{EC876A89-9027-4B1C-8132-9B61B7757C7E}" type="presOf" srcId="{323ADF96-F6DB-4DEB-BE25-6AB521171412}" destId="{9D8FC61B-6441-4567-BC5A-9C06DF4AF771}" srcOrd="0" destOrd="3" presId="urn:microsoft.com/office/officeart/2005/8/layout/hList1"/>
    <dgm:cxn modelId="{610A78E8-4309-4334-9DAF-8E8E60B6AAB0}" type="presParOf" srcId="{7618C549-D0DF-4AB4-94B4-42EDDEDEC234}" destId="{BA997DFA-5793-4811-83D8-16D592D9C64B}" srcOrd="0" destOrd="0" presId="urn:microsoft.com/office/officeart/2005/8/layout/hList1"/>
    <dgm:cxn modelId="{3FBC0A56-9D82-4F6C-BA9F-9FCE565AF3ED}" type="presParOf" srcId="{BA997DFA-5793-4811-83D8-16D592D9C64B}" destId="{D71DBAD6-91F6-43AF-AF9D-7A486FC09A09}" srcOrd="0" destOrd="0" presId="urn:microsoft.com/office/officeart/2005/8/layout/hList1"/>
    <dgm:cxn modelId="{186478DA-C6E3-4C78-9817-10FB61ADC3CB}" type="presParOf" srcId="{BA997DFA-5793-4811-83D8-16D592D9C64B}" destId="{9D8FC61B-6441-4567-BC5A-9C06DF4AF771}" srcOrd="1" destOrd="0" presId="urn:microsoft.com/office/officeart/2005/8/layout/hList1"/>
    <dgm:cxn modelId="{2C813B40-2354-4E36-AF59-551AC461FC59}" type="presParOf" srcId="{7618C549-D0DF-4AB4-94B4-42EDDEDEC234}" destId="{B4655233-A587-43CE-A8F8-0B447BCA9A58}" srcOrd="1" destOrd="0" presId="urn:microsoft.com/office/officeart/2005/8/layout/hList1"/>
    <dgm:cxn modelId="{4733B061-27DB-4DA2-A26F-D1F9AA25FAD4}" type="presParOf" srcId="{7618C549-D0DF-4AB4-94B4-42EDDEDEC234}" destId="{3D9B7832-7304-4C07-A96D-FAA1E7BCDD42}" srcOrd="2" destOrd="0" presId="urn:microsoft.com/office/officeart/2005/8/layout/hList1"/>
    <dgm:cxn modelId="{DC93DF20-A801-4562-91B1-90EF49F1ECE7}" type="presParOf" srcId="{3D9B7832-7304-4C07-A96D-FAA1E7BCDD42}" destId="{51D873CC-8E97-4512-8CB7-CEC394FD38C2}" srcOrd="0" destOrd="0" presId="urn:microsoft.com/office/officeart/2005/8/layout/hList1"/>
    <dgm:cxn modelId="{629C1163-DDBA-4AFD-A88B-9DD6EB7600DB}" type="presParOf" srcId="{3D9B7832-7304-4C07-A96D-FAA1E7BCDD42}" destId="{0CE99069-7D0C-42D4-8B99-94A749BE7C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B2FD3F0-08E9-4E87-9394-14AD0A1A059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B51C59-F242-4D0A-8190-556F0A94F134}">
      <dgm:prSet phldrT="[Text]"/>
      <dgm:spPr/>
      <dgm:t>
        <a:bodyPr/>
        <a:lstStyle/>
        <a:p>
          <a:r>
            <a:rPr lang="en-US" dirty="0">
              <a:latin typeface="+mn-lt"/>
            </a:rPr>
            <a:t>Custom (import)</a:t>
          </a:r>
        </a:p>
      </dgm:t>
    </dgm:pt>
    <dgm:pt modelId="{5D77C813-B4EE-47A3-8D32-5DF0E1CC1612}" type="parTrans" cxnId="{67DD566B-D374-41D4-B5B3-FBF86E085E3A}">
      <dgm:prSet/>
      <dgm:spPr/>
      <dgm:t>
        <a:bodyPr/>
        <a:lstStyle/>
        <a:p>
          <a:endParaRPr lang="en-US"/>
        </a:p>
      </dgm:t>
    </dgm:pt>
    <dgm:pt modelId="{54C54DA3-B409-4AA3-A51E-0E042A886D4C}" type="sibTrans" cxnId="{67DD566B-D374-41D4-B5B3-FBF86E085E3A}">
      <dgm:prSet/>
      <dgm:spPr/>
      <dgm:t>
        <a:bodyPr/>
        <a:lstStyle/>
        <a:p>
          <a:endParaRPr lang="en-US"/>
        </a:p>
      </dgm:t>
    </dgm:pt>
    <dgm:pt modelId="{8C18722F-12EB-4830-8E36-18BE9B95D607}">
      <dgm:prSet phldrT="[Text]"/>
      <dgm:spPr/>
      <dgm:t>
        <a:bodyPr/>
        <a:lstStyle/>
        <a:p>
          <a:r>
            <a:rPr lang="en-US" dirty="0">
              <a:latin typeface="+mn-lt"/>
            </a:rPr>
            <a:t>▼ raw material</a:t>
          </a:r>
        </a:p>
      </dgm:t>
    </dgm:pt>
    <dgm:pt modelId="{DC10C2FD-826B-4EAC-A841-9794BD5E02B5}" type="parTrans" cxnId="{4625447B-F0B9-4CBD-935E-9AAE61290262}">
      <dgm:prSet/>
      <dgm:spPr/>
      <dgm:t>
        <a:bodyPr/>
        <a:lstStyle/>
        <a:p>
          <a:endParaRPr lang="en-US"/>
        </a:p>
      </dgm:t>
    </dgm:pt>
    <dgm:pt modelId="{7601647D-0BE9-41A2-B3AB-5A6CF5F64B9E}" type="sibTrans" cxnId="{4625447B-F0B9-4CBD-935E-9AAE61290262}">
      <dgm:prSet/>
      <dgm:spPr/>
      <dgm:t>
        <a:bodyPr/>
        <a:lstStyle/>
        <a:p>
          <a:endParaRPr lang="en-US"/>
        </a:p>
      </dgm:t>
    </dgm:pt>
    <dgm:pt modelId="{C423039B-B3D0-4913-9768-F6DA3F0A3851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+mn-lt"/>
            </a:rPr>
            <a:t>Excise</a:t>
          </a:r>
        </a:p>
      </dgm:t>
    </dgm:pt>
    <dgm:pt modelId="{8399C66F-F19A-4489-A4A9-AAE46381F004}" type="parTrans" cxnId="{1AAAC166-E068-4648-8572-C5870071C0A0}">
      <dgm:prSet/>
      <dgm:spPr/>
      <dgm:t>
        <a:bodyPr/>
        <a:lstStyle/>
        <a:p>
          <a:endParaRPr lang="en-US"/>
        </a:p>
      </dgm:t>
    </dgm:pt>
    <dgm:pt modelId="{71183156-B071-4131-9D15-8698A75AE968}" type="sibTrans" cxnId="{1AAAC166-E068-4648-8572-C5870071C0A0}">
      <dgm:prSet/>
      <dgm:spPr/>
      <dgm:t>
        <a:bodyPr/>
        <a:lstStyle/>
        <a:p>
          <a:endParaRPr lang="en-US"/>
        </a:p>
      </dgm:t>
    </dgm:pt>
    <dgm:pt modelId="{626F6758-CC48-4FF0-B8CB-632F9C36D9CF}">
      <dgm:prSet phldrT="[Text]"/>
      <dgm:spPr/>
      <dgm:t>
        <a:bodyPr/>
        <a:lstStyle/>
        <a:p>
          <a:r>
            <a:rPr lang="en-US" dirty="0">
              <a:latin typeface="+mn-lt"/>
            </a:rPr>
            <a:t>▲ luxury goods</a:t>
          </a:r>
          <a:r>
            <a:rPr lang="en-US" dirty="0" smtClean="0">
              <a:latin typeface="+mn-lt"/>
            </a:rPr>
            <a:t>, </a:t>
          </a:r>
          <a:endParaRPr lang="en-US" dirty="0">
            <a:latin typeface="+mn-lt"/>
          </a:endParaRPr>
        </a:p>
      </dgm:t>
    </dgm:pt>
    <dgm:pt modelId="{295824F9-C232-46C7-B02A-F8BC76C46D91}" type="parTrans" cxnId="{B9438055-F1E1-4A7A-B5FC-D4F524673DE6}">
      <dgm:prSet/>
      <dgm:spPr/>
      <dgm:t>
        <a:bodyPr/>
        <a:lstStyle/>
        <a:p>
          <a:endParaRPr lang="en-US"/>
        </a:p>
      </dgm:t>
    </dgm:pt>
    <dgm:pt modelId="{77762755-145D-4310-AE7D-96817D825000}" type="sibTrans" cxnId="{B9438055-F1E1-4A7A-B5FC-D4F524673DE6}">
      <dgm:prSet/>
      <dgm:spPr/>
      <dgm:t>
        <a:bodyPr/>
        <a:lstStyle/>
        <a:p>
          <a:endParaRPr lang="en-US"/>
        </a:p>
      </dgm:t>
    </dgm:pt>
    <dgm:pt modelId="{65A317BD-34AE-4789-9E77-3F768C59B71C}">
      <dgm:prSet phldrT="[Text]"/>
      <dgm:spPr/>
      <dgm:t>
        <a:bodyPr/>
        <a:lstStyle/>
        <a:p>
          <a:r>
            <a:rPr lang="en-US" dirty="0">
              <a:latin typeface="+mn-lt"/>
            </a:rPr>
            <a:t>▲ Finished goods</a:t>
          </a:r>
        </a:p>
      </dgm:t>
    </dgm:pt>
    <dgm:pt modelId="{850368E3-F964-426A-9CE1-60E38F37B18F}" type="parTrans" cxnId="{65FC5653-18EA-4573-B3C5-73D8A7EDD178}">
      <dgm:prSet/>
      <dgm:spPr/>
      <dgm:t>
        <a:bodyPr/>
        <a:lstStyle/>
        <a:p>
          <a:endParaRPr lang="en-US"/>
        </a:p>
      </dgm:t>
    </dgm:pt>
    <dgm:pt modelId="{1C6E484C-6CBC-4914-B1ED-047B806823A4}" type="sibTrans" cxnId="{65FC5653-18EA-4573-B3C5-73D8A7EDD178}">
      <dgm:prSet/>
      <dgm:spPr/>
      <dgm:t>
        <a:bodyPr/>
        <a:lstStyle/>
        <a:p>
          <a:endParaRPr lang="en-US"/>
        </a:p>
      </dgm:t>
    </dgm:pt>
    <dgm:pt modelId="{A9F00729-C585-4563-82C0-01ABBCA964EA}">
      <dgm:prSet phldrT="[Text]"/>
      <dgm:spPr/>
      <dgm:t>
        <a:bodyPr/>
        <a:lstStyle/>
        <a:p>
          <a:r>
            <a:rPr lang="en-US" dirty="0">
              <a:latin typeface="+mn-lt"/>
            </a:rPr>
            <a:t>▼ intermediate goods</a:t>
          </a:r>
        </a:p>
      </dgm:t>
    </dgm:pt>
    <dgm:pt modelId="{7C84E254-237F-441B-9265-6DFA039A726F}" type="parTrans" cxnId="{77E9FEF8-96AE-42B6-8936-76F6B4BC824B}">
      <dgm:prSet/>
      <dgm:spPr/>
      <dgm:t>
        <a:bodyPr/>
        <a:lstStyle/>
        <a:p>
          <a:endParaRPr lang="en-US"/>
        </a:p>
      </dgm:t>
    </dgm:pt>
    <dgm:pt modelId="{F01151C5-45CA-4F22-A4AD-205E9AC2F5C1}" type="sibTrans" cxnId="{77E9FEF8-96AE-42B6-8936-76F6B4BC824B}">
      <dgm:prSet/>
      <dgm:spPr/>
      <dgm:t>
        <a:bodyPr/>
        <a:lstStyle/>
        <a:p>
          <a:endParaRPr lang="en-US"/>
        </a:p>
      </dgm:t>
    </dgm:pt>
    <dgm:pt modelId="{8EA5D100-10D1-4956-B664-C1DB435826DA}">
      <dgm:prSet phldrT="[Text]"/>
      <dgm:spPr/>
      <dgm:t>
        <a:bodyPr/>
        <a:lstStyle/>
        <a:p>
          <a:r>
            <a:rPr lang="en-US" dirty="0">
              <a:latin typeface="+mn-lt"/>
            </a:rPr>
            <a:t>Custom (export)</a:t>
          </a:r>
        </a:p>
      </dgm:t>
    </dgm:pt>
    <dgm:pt modelId="{C8E2B9D5-C667-40F8-A743-0C4031A9E5D3}" type="parTrans" cxnId="{F4F2C165-3279-425C-924B-B43304CE535D}">
      <dgm:prSet/>
      <dgm:spPr/>
      <dgm:t>
        <a:bodyPr/>
        <a:lstStyle/>
        <a:p>
          <a:endParaRPr lang="en-US"/>
        </a:p>
      </dgm:t>
    </dgm:pt>
    <dgm:pt modelId="{A9A5BDB8-25C4-4CDB-BCB3-204A458559E6}" type="sibTrans" cxnId="{F4F2C165-3279-425C-924B-B43304CE535D}">
      <dgm:prSet/>
      <dgm:spPr/>
      <dgm:t>
        <a:bodyPr/>
        <a:lstStyle/>
        <a:p>
          <a:endParaRPr lang="en-US"/>
        </a:p>
      </dgm:t>
    </dgm:pt>
    <dgm:pt modelId="{5CB90FD4-C682-45D6-AF57-A8F269E0E77A}">
      <dgm:prSet phldrT="[Text]"/>
      <dgm:spPr/>
      <dgm:t>
        <a:bodyPr/>
        <a:lstStyle/>
        <a:p>
          <a:r>
            <a:rPr lang="en-US" dirty="0">
              <a:latin typeface="+mn-lt"/>
            </a:rPr>
            <a:t>▲ raw material</a:t>
          </a:r>
        </a:p>
      </dgm:t>
    </dgm:pt>
    <dgm:pt modelId="{90BA8FB6-5456-4894-900E-2EE861DFA479}" type="parTrans" cxnId="{73D2F72C-C23F-4FF6-917E-AE1EC9A09DD2}">
      <dgm:prSet/>
      <dgm:spPr/>
      <dgm:t>
        <a:bodyPr/>
        <a:lstStyle/>
        <a:p>
          <a:endParaRPr lang="en-US"/>
        </a:p>
      </dgm:t>
    </dgm:pt>
    <dgm:pt modelId="{F2EF9467-310F-43BB-8D82-8F9399CB85AE}" type="sibTrans" cxnId="{73D2F72C-C23F-4FF6-917E-AE1EC9A09DD2}">
      <dgm:prSet/>
      <dgm:spPr/>
      <dgm:t>
        <a:bodyPr/>
        <a:lstStyle/>
        <a:p>
          <a:endParaRPr lang="en-US"/>
        </a:p>
      </dgm:t>
    </dgm:pt>
    <dgm:pt modelId="{389BEBD3-C793-4816-8551-081CC1757B64}">
      <dgm:prSet phldrT="[Text]"/>
      <dgm:spPr/>
      <dgm:t>
        <a:bodyPr/>
        <a:lstStyle/>
        <a:p>
          <a:r>
            <a:rPr lang="en-US" dirty="0">
              <a:latin typeface="+mn-lt"/>
            </a:rPr>
            <a:t>▼ finished goods</a:t>
          </a:r>
        </a:p>
      </dgm:t>
    </dgm:pt>
    <dgm:pt modelId="{E946A18A-A477-4358-9E00-7FF385F13425}" type="parTrans" cxnId="{4862CFD8-6091-401B-ABB9-97CF44230FDC}">
      <dgm:prSet/>
      <dgm:spPr/>
      <dgm:t>
        <a:bodyPr/>
        <a:lstStyle/>
        <a:p>
          <a:endParaRPr lang="en-US"/>
        </a:p>
      </dgm:t>
    </dgm:pt>
    <dgm:pt modelId="{3FBFFAE8-504B-421E-AA89-D2AE9AB5720A}" type="sibTrans" cxnId="{4862CFD8-6091-401B-ABB9-97CF44230FDC}">
      <dgm:prSet/>
      <dgm:spPr/>
      <dgm:t>
        <a:bodyPr/>
        <a:lstStyle/>
        <a:p>
          <a:endParaRPr lang="en-US"/>
        </a:p>
      </dgm:t>
    </dgm:pt>
    <dgm:pt modelId="{44120FE6-7689-4159-BFC0-973C29FDD370}">
      <dgm:prSet phldrT="[Text]"/>
      <dgm:spPr/>
      <dgm:t>
        <a:bodyPr/>
        <a:lstStyle/>
        <a:p>
          <a:r>
            <a:rPr lang="en-US" dirty="0">
              <a:latin typeface="+mn-lt"/>
            </a:rPr>
            <a:t>▼ environmental </a:t>
          </a:r>
        </a:p>
      </dgm:t>
    </dgm:pt>
    <dgm:pt modelId="{EEF6265D-7DB4-4AA3-9F09-246F7E59597D}" type="parTrans" cxnId="{F4B1F7E1-E34D-4954-B648-FFA2D4FCA229}">
      <dgm:prSet/>
      <dgm:spPr/>
      <dgm:t>
        <a:bodyPr/>
        <a:lstStyle/>
        <a:p>
          <a:endParaRPr lang="en-US"/>
        </a:p>
      </dgm:t>
    </dgm:pt>
    <dgm:pt modelId="{119846F1-BDD8-4691-8D0D-716D290A2D2E}" type="sibTrans" cxnId="{F4B1F7E1-E34D-4954-B648-FFA2D4FCA229}">
      <dgm:prSet/>
      <dgm:spPr/>
      <dgm:t>
        <a:bodyPr/>
        <a:lstStyle/>
        <a:p>
          <a:endParaRPr lang="en-US"/>
        </a:p>
      </dgm:t>
    </dgm:pt>
    <dgm:pt modelId="{C6FC34B9-DB36-4ADA-B8EE-44D329EF35DB}">
      <dgm:prSet phldrT="[Text]"/>
      <dgm:spPr/>
      <dgm:t>
        <a:bodyPr/>
        <a:lstStyle/>
        <a:p>
          <a:r>
            <a:rPr lang="en-US" dirty="0">
              <a:latin typeface="+mn-lt"/>
            </a:rPr>
            <a:t>▼ renewable energy</a:t>
          </a:r>
        </a:p>
      </dgm:t>
    </dgm:pt>
    <dgm:pt modelId="{5D730F89-05FE-4879-8168-B944814B2EC8}" type="parTrans" cxnId="{F77B46B9-7F96-4724-8D67-768C1592B4EC}">
      <dgm:prSet/>
      <dgm:spPr/>
      <dgm:t>
        <a:bodyPr/>
        <a:lstStyle/>
        <a:p>
          <a:endParaRPr lang="en-US"/>
        </a:p>
      </dgm:t>
    </dgm:pt>
    <dgm:pt modelId="{BB6DBA80-53BE-4C1C-88E3-A0A39F19AEBD}" type="sibTrans" cxnId="{F77B46B9-7F96-4724-8D67-768C1592B4EC}">
      <dgm:prSet/>
      <dgm:spPr/>
      <dgm:t>
        <a:bodyPr/>
        <a:lstStyle/>
        <a:p>
          <a:endParaRPr lang="en-US"/>
        </a:p>
      </dgm:t>
    </dgm:pt>
    <dgm:pt modelId="{7FFF2165-B84A-417D-84EF-920199F57633}">
      <dgm:prSet phldrT="[Text]"/>
      <dgm:spPr/>
      <dgm:t>
        <a:bodyPr/>
        <a:lstStyle/>
        <a:p>
          <a:r>
            <a:rPr lang="en-US" dirty="0" smtClean="0">
              <a:latin typeface="+mn-lt"/>
            </a:rPr>
            <a:t>▲ Duty inversion</a:t>
          </a:r>
          <a:endParaRPr lang="en-US" dirty="0">
            <a:latin typeface="+mn-lt"/>
          </a:endParaRPr>
        </a:p>
      </dgm:t>
    </dgm:pt>
    <dgm:pt modelId="{AB68FCD2-2E77-4DCA-81DC-CC3FC2A53D8E}" type="parTrans" cxnId="{7AAEC52E-1912-41A8-A1A9-0F991A4D43D9}">
      <dgm:prSet/>
      <dgm:spPr/>
      <dgm:t>
        <a:bodyPr/>
        <a:lstStyle/>
        <a:p>
          <a:endParaRPr lang="en-US"/>
        </a:p>
      </dgm:t>
    </dgm:pt>
    <dgm:pt modelId="{D217C879-9C07-483B-88F7-ED09C0CD8310}" type="sibTrans" cxnId="{7AAEC52E-1912-41A8-A1A9-0F991A4D43D9}">
      <dgm:prSet/>
      <dgm:spPr/>
      <dgm:t>
        <a:bodyPr/>
        <a:lstStyle/>
        <a:p>
          <a:endParaRPr lang="en-US"/>
        </a:p>
      </dgm:t>
    </dgm:pt>
    <dgm:pt modelId="{CD8E0403-A373-4E24-8443-6A9A649A689D}">
      <dgm:prSet phldrT="[Text]"/>
      <dgm:spPr/>
      <dgm:t>
        <a:bodyPr/>
        <a:lstStyle/>
        <a:p>
          <a:r>
            <a:rPr lang="en-US" dirty="0" smtClean="0">
              <a:latin typeface="+mn-lt"/>
            </a:rPr>
            <a:t>harmful items: Aerated drinks, Tobacco.</a:t>
          </a:r>
          <a:endParaRPr lang="en-US" dirty="0">
            <a:latin typeface="+mn-lt"/>
          </a:endParaRPr>
        </a:p>
      </dgm:t>
    </dgm:pt>
    <dgm:pt modelId="{B24DF9B6-8804-4EA1-A9F5-9E1FC153A9E9}" type="parTrans" cxnId="{1BE759BE-5128-4069-9B60-5FBE12C86AE4}">
      <dgm:prSet/>
      <dgm:spPr/>
      <dgm:t>
        <a:bodyPr/>
        <a:lstStyle/>
        <a:p>
          <a:endParaRPr lang="en-US"/>
        </a:p>
      </dgm:t>
    </dgm:pt>
    <dgm:pt modelId="{21217F5B-68E1-4C12-9AC6-800257F8C5FB}" type="sibTrans" cxnId="{1BE759BE-5128-4069-9B60-5FBE12C86AE4}">
      <dgm:prSet/>
      <dgm:spPr/>
      <dgm:t>
        <a:bodyPr/>
        <a:lstStyle/>
        <a:p>
          <a:endParaRPr lang="en-US"/>
        </a:p>
      </dgm:t>
    </dgm:pt>
    <dgm:pt modelId="{E3211CD9-3735-4B2A-9412-7BDDB806235A}" type="pres">
      <dgm:prSet presAssocID="{9B2FD3F0-08E9-4E87-9394-14AD0A1A059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F02A4F-E282-4B73-AB53-ACBF1FBF4F22}" type="pres">
      <dgm:prSet presAssocID="{68B51C59-F242-4D0A-8190-556F0A94F134}" presName="composite" presStyleCnt="0"/>
      <dgm:spPr/>
    </dgm:pt>
    <dgm:pt modelId="{20F0F678-176A-4143-A3E5-2F44FBE4FA62}" type="pres">
      <dgm:prSet presAssocID="{68B51C59-F242-4D0A-8190-556F0A94F13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DE2A4-58BE-4D34-A47D-6AC2E0081B9A}" type="pres">
      <dgm:prSet presAssocID="{68B51C59-F242-4D0A-8190-556F0A94F13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2E6FD-41CC-4804-90F8-323F08147C6F}" type="pres">
      <dgm:prSet presAssocID="{54C54DA3-B409-4AA3-A51E-0E042A886D4C}" presName="space" presStyleCnt="0"/>
      <dgm:spPr/>
    </dgm:pt>
    <dgm:pt modelId="{477C8589-DF2A-4F4C-90B7-B37BBC833C70}" type="pres">
      <dgm:prSet presAssocID="{8EA5D100-10D1-4956-B664-C1DB435826DA}" presName="composite" presStyleCnt="0"/>
      <dgm:spPr/>
    </dgm:pt>
    <dgm:pt modelId="{BFA71604-190E-404C-87FF-B87DC8B54245}" type="pres">
      <dgm:prSet presAssocID="{8EA5D100-10D1-4956-B664-C1DB435826D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F6DF1-88AA-49C0-A52A-5A7518BFF24F}" type="pres">
      <dgm:prSet presAssocID="{8EA5D100-10D1-4956-B664-C1DB435826D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1C604-82E6-4408-9665-002219E7D3D3}" type="pres">
      <dgm:prSet presAssocID="{A9A5BDB8-25C4-4CDB-BCB3-204A458559E6}" presName="space" presStyleCnt="0"/>
      <dgm:spPr/>
    </dgm:pt>
    <dgm:pt modelId="{0CD9AC8E-AB7A-43B9-B4AC-592683475804}" type="pres">
      <dgm:prSet presAssocID="{C423039B-B3D0-4913-9768-F6DA3F0A3851}" presName="composite" presStyleCnt="0"/>
      <dgm:spPr/>
    </dgm:pt>
    <dgm:pt modelId="{D1F4FEF2-F6BF-4B10-8262-A669F17B70B2}" type="pres">
      <dgm:prSet presAssocID="{C423039B-B3D0-4913-9768-F6DA3F0A385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EDA54-A9E5-419E-B974-6AB03282069F}" type="pres">
      <dgm:prSet presAssocID="{C423039B-B3D0-4913-9768-F6DA3F0A3851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57AE02-84C8-4B43-BE62-8066922B51C0}" type="presOf" srcId="{389BEBD3-C793-4816-8551-081CC1757B64}" destId="{2EDF6DF1-88AA-49C0-A52A-5A7518BFF24F}" srcOrd="0" destOrd="1" presId="urn:microsoft.com/office/officeart/2005/8/layout/hList1"/>
    <dgm:cxn modelId="{4DEAAEF5-8E78-4068-9D84-445B90CCEB4C}" type="presOf" srcId="{68B51C59-F242-4D0A-8190-556F0A94F134}" destId="{20F0F678-176A-4143-A3E5-2F44FBE4FA62}" srcOrd="0" destOrd="0" presId="urn:microsoft.com/office/officeart/2005/8/layout/hList1"/>
    <dgm:cxn modelId="{270ED72D-0BE0-4364-A355-AF890B7099D3}" type="presOf" srcId="{5CB90FD4-C682-45D6-AF57-A8F269E0E77A}" destId="{2EDF6DF1-88AA-49C0-A52A-5A7518BFF24F}" srcOrd="0" destOrd="0" presId="urn:microsoft.com/office/officeart/2005/8/layout/hList1"/>
    <dgm:cxn modelId="{D35506A1-194F-4106-8868-716F7BC93225}" type="presOf" srcId="{44120FE6-7689-4159-BFC0-973C29FDD370}" destId="{095EDA54-A9E5-419E-B974-6AB03282069F}" srcOrd="0" destOrd="0" presId="urn:microsoft.com/office/officeart/2005/8/layout/hList1"/>
    <dgm:cxn modelId="{4862CFD8-6091-401B-ABB9-97CF44230FDC}" srcId="{8EA5D100-10D1-4956-B664-C1DB435826DA}" destId="{389BEBD3-C793-4816-8551-081CC1757B64}" srcOrd="1" destOrd="0" parTransId="{E946A18A-A477-4358-9E00-7FF385F13425}" sibTransId="{3FBFFAE8-504B-421E-AA89-D2AE9AB5720A}"/>
    <dgm:cxn modelId="{4625447B-F0B9-4CBD-935E-9AAE61290262}" srcId="{68B51C59-F242-4D0A-8190-556F0A94F134}" destId="{8C18722F-12EB-4830-8E36-18BE9B95D607}" srcOrd="0" destOrd="0" parTransId="{DC10C2FD-826B-4EAC-A841-9794BD5E02B5}" sibTransId="{7601647D-0BE9-41A2-B3AB-5A6CF5F64B9E}"/>
    <dgm:cxn modelId="{BF1E1F3C-2FA7-4999-BD44-364BECD26FCD}" type="presOf" srcId="{9B2FD3F0-08E9-4E87-9394-14AD0A1A059E}" destId="{E3211CD9-3735-4B2A-9412-7BDDB806235A}" srcOrd="0" destOrd="0" presId="urn:microsoft.com/office/officeart/2005/8/layout/hList1"/>
    <dgm:cxn modelId="{D8EC4A53-DB90-4776-9C67-ACB77278E4DE}" type="presOf" srcId="{A9F00729-C585-4563-82C0-01ABBCA964EA}" destId="{FDBDE2A4-58BE-4D34-A47D-6AC2E0081B9A}" srcOrd="0" destOrd="1" presId="urn:microsoft.com/office/officeart/2005/8/layout/hList1"/>
    <dgm:cxn modelId="{371E05FF-1187-45CA-B20C-4B49C396995C}" type="presOf" srcId="{7FFF2165-B84A-417D-84EF-920199F57633}" destId="{FDBDE2A4-58BE-4D34-A47D-6AC2E0081B9A}" srcOrd="0" destOrd="4" presId="urn:microsoft.com/office/officeart/2005/8/layout/hList1"/>
    <dgm:cxn modelId="{CA707930-09DB-4D16-9BC6-0D086483C30A}" type="presOf" srcId="{C423039B-B3D0-4913-9768-F6DA3F0A3851}" destId="{D1F4FEF2-F6BF-4B10-8262-A669F17B70B2}" srcOrd="0" destOrd="0" presId="urn:microsoft.com/office/officeart/2005/8/layout/hList1"/>
    <dgm:cxn modelId="{1AAAC166-E068-4648-8572-C5870071C0A0}" srcId="{9B2FD3F0-08E9-4E87-9394-14AD0A1A059E}" destId="{C423039B-B3D0-4913-9768-F6DA3F0A3851}" srcOrd="2" destOrd="0" parTransId="{8399C66F-F19A-4489-A4A9-AAE46381F004}" sibTransId="{71183156-B071-4131-9D15-8698A75AE968}"/>
    <dgm:cxn modelId="{7AAEC52E-1912-41A8-A1A9-0F991A4D43D9}" srcId="{68B51C59-F242-4D0A-8190-556F0A94F134}" destId="{7FFF2165-B84A-417D-84EF-920199F57633}" srcOrd="4" destOrd="0" parTransId="{AB68FCD2-2E77-4DCA-81DC-CC3FC2A53D8E}" sibTransId="{D217C879-9C07-483B-88F7-ED09C0CD8310}"/>
    <dgm:cxn modelId="{F4F2C165-3279-425C-924B-B43304CE535D}" srcId="{9B2FD3F0-08E9-4E87-9394-14AD0A1A059E}" destId="{8EA5D100-10D1-4956-B664-C1DB435826DA}" srcOrd="1" destOrd="0" parTransId="{C8E2B9D5-C667-40F8-A743-0C4031A9E5D3}" sibTransId="{A9A5BDB8-25C4-4CDB-BCB3-204A458559E6}"/>
    <dgm:cxn modelId="{77E9FEF8-96AE-42B6-8936-76F6B4BC824B}" srcId="{68B51C59-F242-4D0A-8190-556F0A94F134}" destId="{A9F00729-C585-4563-82C0-01ABBCA964EA}" srcOrd="1" destOrd="0" parTransId="{7C84E254-237F-441B-9265-6DFA039A726F}" sibTransId="{F01151C5-45CA-4F22-A4AD-205E9AC2F5C1}"/>
    <dgm:cxn modelId="{F77B46B9-7F96-4724-8D67-768C1592B4EC}" srcId="{68B51C59-F242-4D0A-8190-556F0A94F134}" destId="{C6FC34B9-DB36-4ADA-B8EE-44D329EF35DB}" srcOrd="2" destOrd="0" parTransId="{5D730F89-05FE-4879-8168-B944814B2EC8}" sibTransId="{BB6DBA80-53BE-4C1C-88E3-A0A39F19AEBD}"/>
    <dgm:cxn modelId="{19AD99E2-B132-4ABC-B7E8-A7E75EDAFBA3}" type="presOf" srcId="{65A317BD-34AE-4789-9E77-3F768C59B71C}" destId="{FDBDE2A4-58BE-4D34-A47D-6AC2E0081B9A}" srcOrd="0" destOrd="3" presId="urn:microsoft.com/office/officeart/2005/8/layout/hList1"/>
    <dgm:cxn modelId="{65FC5653-18EA-4573-B3C5-73D8A7EDD178}" srcId="{68B51C59-F242-4D0A-8190-556F0A94F134}" destId="{65A317BD-34AE-4789-9E77-3F768C59B71C}" srcOrd="3" destOrd="0" parTransId="{850368E3-F964-426A-9CE1-60E38F37B18F}" sibTransId="{1C6E484C-6CBC-4914-B1ED-047B806823A4}"/>
    <dgm:cxn modelId="{51BB9D19-C263-41D1-A21B-DC6BCFE588D8}" type="presOf" srcId="{CD8E0403-A373-4E24-8443-6A9A649A689D}" destId="{095EDA54-A9E5-419E-B974-6AB03282069F}" srcOrd="0" destOrd="2" presId="urn:microsoft.com/office/officeart/2005/8/layout/hList1"/>
    <dgm:cxn modelId="{73D2F72C-C23F-4FF6-917E-AE1EC9A09DD2}" srcId="{8EA5D100-10D1-4956-B664-C1DB435826DA}" destId="{5CB90FD4-C682-45D6-AF57-A8F269E0E77A}" srcOrd="0" destOrd="0" parTransId="{90BA8FB6-5456-4894-900E-2EE861DFA479}" sibTransId="{F2EF9467-310F-43BB-8D82-8F9399CB85AE}"/>
    <dgm:cxn modelId="{A2B79828-99C2-4BC6-882C-77703AFB340C}" type="presOf" srcId="{C6FC34B9-DB36-4ADA-B8EE-44D329EF35DB}" destId="{FDBDE2A4-58BE-4D34-A47D-6AC2E0081B9A}" srcOrd="0" destOrd="2" presId="urn:microsoft.com/office/officeart/2005/8/layout/hList1"/>
    <dgm:cxn modelId="{1BE759BE-5128-4069-9B60-5FBE12C86AE4}" srcId="{C423039B-B3D0-4913-9768-F6DA3F0A3851}" destId="{CD8E0403-A373-4E24-8443-6A9A649A689D}" srcOrd="2" destOrd="0" parTransId="{B24DF9B6-8804-4EA1-A9F5-9E1FC153A9E9}" sibTransId="{21217F5B-68E1-4C12-9AC6-800257F8C5FB}"/>
    <dgm:cxn modelId="{F4B1F7E1-E34D-4954-B648-FFA2D4FCA229}" srcId="{C423039B-B3D0-4913-9768-F6DA3F0A3851}" destId="{44120FE6-7689-4159-BFC0-973C29FDD370}" srcOrd="0" destOrd="0" parTransId="{EEF6265D-7DB4-4AA3-9F09-246F7E59597D}" sibTransId="{119846F1-BDD8-4691-8D0D-716D290A2D2E}"/>
    <dgm:cxn modelId="{B9438055-F1E1-4A7A-B5FC-D4F524673DE6}" srcId="{C423039B-B3D0-4913-9768-F6DA3F0A3851}" destId="{626F6758-CC48-4FF0-B8CB-632F9C36D9CF}" srcOrd="1" destOrd="0" parTransId="{295824F9-C232-46C7-B02A-F8BC76C46D91}" sibTransId="{77762755-145D-4310-AE7D-96817D825000}"/>
    <dgm:cxn modelId="{A1297A48-37C4-45CE-9E80-90E29785BE64}" type="presOf" srcId="{8EA5D100-10D1-4956-B664-C1DB435826DA}" destId="{BFA71604-190E-404C-87FF-B87DC8B54245}" srcOrd="0" destOrd="0" presId="urn:microsoft.com/office/officeart/2005/8/layout/hList1"/>
    <dgm:cxn modelId="{67DD566B-D374-41D4-B5B3-FBF86E085E3A}" srcId="{9B2FD3F0-08E9-4E87-9394-14AD0A1A059E}" destId="{68B51C59-F242-4D0A-8190-556F0A94F134}" srcOrd="0" destOrd="0" parTransId="{5D77C813-B4EE-47A3-8D32-5DF0E1CC1612}" sibTransId="{54C54DA3-B409-4AA3-A51E-0E042A886D4C}"/>
    <dgm:cxn modelId="{51E99637-1A4F-45A4-BD24-7E92DD092EF9}" type="presOf" srcId="{8C18722F-12EB-4830-8E36-18BE9B95D607}" destId="{FDBDE2A4-58BE-4D34-A47D-6AC2E0081B9A}" srcOrd="0" destOrd="0" presId="urn:microsoft.com/office/officeart/2005/8/layout/hList1"/>
    <dgm:cxn modelId="{56AD84D7-7D85-46A1-A067-DF57884776CF}" type="presOf" srcId="{626F6758-CC48-4FF0-B8CB-632F9C36D9CF}" destId="{095EDA54-A9E5-419E-B974-6AB03282069F}" srcOrd="0" destOrd="1" presId="urn:microsoft.com/office/officeart/2005/8/layout/hList1"/>
    <dgm:cxn modelId="{5EBB538E-E80A-4599-90D6-D24FC1307EFC}" type="presParOf" srcId="{E3211CD9-3735-4B2A-9412-7BDDB806235A}" destId="{69F02A4F-E282-4B73-AB53-ACBF1FBF4F22}" srcOrd="0" destOrd="0" presId="urn:microsoft.com/office/officeart/2005/8/layout/hList1"/>
    <dgm:cxn modelId="{46FDBAC0-B31E-4BAD-8C5D-316F31CF3891}" type="presParOf" srcId="{69F02A4F-E282-4B73-AB53-ACBF1FBF4F22}" destId="{20F0F678-176A-4143-A3E5-2F44FBE4FA62}" srcOrd="0" destOrd="0" presId="urn:microsoft.com/office/officeart/2005/8/layout/hList1"/>
    <dgm:cxn modelId="{C9169B1C-7DA9-4355-B9A9-0CE179C72976}" type="presParOf" srcId="{69F02A4F-E282-4B73-AB53-ACBF1FBF4F22}" destId="{FDBDE2A4-58BE-4D34-A47D-6AC2E0081B9A}" srcOrd="1" destOrd="0" presId="urn:microsoft.com/office/officeart/2005/8/layout/hList1"/>
    <dgm:cxn modelId="{61618328-8348-421B-BAB1-B7F32CF5B989}" type="presParOf" srcId="{E3211CD9-3735-4B2A-9412-7BDDB806235A}" destId="{0EC2E6FD-41CC-4804-90F8-323F08147C6F}" srcOrd="1" destOrd="0" presId="urn:microsoft.com/office/officeart/2005/8/layout/hList1"/>
    <dgm:cxn modelId="{964BB942-09CB-42EA-BE8E-8872B3E48718}" type="presParOf" srcId="{E3211CD9-3735-4B2A-9412-7BDDB806235A}" destId="{477C8589-DF2A-4F4C-90B7-B37BBC833C70}" srcOrd="2" destOrd="0" presId="urn:microsoft.com/office/officeart/2005/8/layout/hList1"/>
    <dgm:cxn modelId="{1D1CF178-C40D-4E91-AFE7-ADEEA7C927BA}" type="presParOf" srcId="{477C8589-DF2A-4F4C-90B7-B37BBC833C70}" destId="{BFA71604-190E-404C-87FF-B87DC8B54245}" srcOrd="0" destOrd="0" presId="urn:microsoft.com/office/officeart/2005/8/layout/hList1"/>
    <dgm:cxn modelId="{988CBF2A-26E5-4736-A5F7-DCF0A5EC43FC}" type="presParOf" srcId="{477C8589-DF2A-4F4C-90B7-B37BBC833C70}" destId="{2EDF6DF1-88AA-49C0-A52A-5A7518BFF24F}" srcOrd="1" destOrd="0" presId="urn:microsoft.com/office/officeart/2005/8/layout/hList1"/>
    <dgm:cxn modelId="{2A070821-24A9-479F-B380-325A750791F5}" type="presParOf" srcId="{E3211CD9-3735-4B2A-9412-7BDDB806235A}" destId="{CCF1C604-82E6-4408-9665-002219E7D3D3}" srcOrd="3" destOrd="0" presId="urn:microsoft.com/office/officeart/2005/8/layout/hList1"/>
    <dgm:cxn modelId="{CFEEC7E8-C7A9-4B22-AA05-3E87F07C8FDF}" type="presParOf" srcId="{E3211CD9-3735-4B2A-9412-7BDDB806235A}" destId="{0CD9AC8E-AB7A-43B9-B4AC-592683475804}" srcOrd="4" destOrd="0" presId="urn:microsoft.com/office/officeart/2005/8/layout/hList1"/>
    <dgm:cxn modelId="{67B519DA-F52D-4339-BE41-60F5B7ABB20A}" type="presParOf" srcId="{0CD9AC8E-AB7A-43B9-B4AC-592683475804}" destId="{D1F4FEF2-F6BF-4B10-8262-A669F17B70B2}" srcOrd="0" destOrd="0" presId="urn:microsoft.com/office/officeart/2005/8/layout/hList1"/>
    <dgm:cxn modelId="{D7E3E2EC-B4D3-4705-B1CD-5F176F812DEE}" type="presParOf" srcId="{0CD9AC8E-AB7A-43B9-B4AC-592683475804}" destId="{095EDA54-A9E5-419E-B974-6AB0328206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4941B18-41F7-4F09-AE6C-8A50E61B82B1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BCCF1A-649F-4A84-820E-E61C023D64F9}">
      <dgm:prSet phldrT="[Text]"/>
      <dgm:spPr/>
      <dgm:t>
        <a:bodyPr/>
        <a:lstStyle/>
        <a:p>
          <a:r>
            <a:rPr lang="en-US" dirty="0" smtClean="0"/>
            <a:t>Excise on vehicles</a:t>
          </a:r>
          <a:endParaRPr lang="en-US" dirty="0"/>
        </a:p>
      </dgm:t>
    </dgm:pt>
    <dgm:pt modelId="{D21DF889-D869-4A7E-A4C7-3662EF62C829}" type="parTrans" cxnId="{5D63241B-BCBD-41E0-9373-0290A9DE72F9}">
      <dgm:prSet/>
      <dgm:spPr/>
      <dgm:t>
        <a:bodyPr/>
        <a:lstStyle/>
        <a:p>
          <a:endParaRPr lang="en-US"/>
        </a:p>
      </dgm:t>
    </dgm:pt>
    <dgm:pt modelId="{5A276935-C4BD-4419-84E4-79A114560689}" type="sibTrans" cxnId="{5D63241B-BCBD-41E0-9373-0290A9DE72F9}">
      <dgm:prSet/>
      <dgm:spPr/>
      <dgm:t>
        <a:bodyPr/>
        <a:lstStyle/>
        <a:p>
          <a:endParaRPr lang="en-US"/>
        </a:p>
      </dgm:t>
    </dgm:pt>
    <dgm:pt modelId="{C4CE9553-A05D-459E-95BC-1834B9682BE2}">
      <dgm:prSet phldrT="[Text]"/>
      <dgm:spPr/>
      <dgm:t>
        <a:bodyPr/>
        <a:lstStyle/>
        <a:p>
          <a:r>
            <a:rPr lang="en-US" dirty="0" smtClean="0"/>
            <a:t>Infrastructure Cess (2016):</a:t>
          </a:r>
          <a:endParaRPr lang="en-US" dirty="0"/>
        </a:p>
      </dgm:t>
    </dgm:pt>
    <dgm:pt modelId="{9B9988E7-6BD8-475C-9EE8-3920682CED9D}" type="parTrans" cxnId="{25DA3295-DF87-4EDD-8903-4E168A52C845}">
      <dgm:prSet/>
      <dgm:spPr/>
      <dgm:t>
        <a:bodyPr/>
        <a:lstStyle/>
        <a:p>
          <a:endParaRPr lang="en-US"/>
        </a:p>
      </dgm:t>
    </dgm:pt>
    <dgm:pt modelId="{413C0A1E-993A-4902-A4B4-456DB7AF9FF9}" type="sibTrans" cxnId="{25DA3295-DF87-4EDD-8903-4E168A52C845}">
      <dgm:prSet/>
      <dgm:spPr/>
      <dgm:t>
        <a:bodyPr/>
        <a:lstStyle/>
        <a:p>
          <a:endParaRPr lang="en-US"/>
        </a:p>
      </dgm:t>
    </dgm:pt>
    <dgm:pt modelId="{6600F45D-6221-4D1B-8E8D-3A9220B033EB}">
      <dgm:prSet phldrT="[Text]"/>
      <dgm:spPr/>
      <dgm:t>
        <a:bodyPr/>
        <a:lstStyle/>
        <a:p>
          <a:r>
            <a:rPr lang="en-US" dirty="0" smtClean="0"/>
            <a:t>Excise on Coal</a:t>
          </a:r>
          <a:endParaRPr lang="en-US" dirty="0"/>
        </a:p>
      </dgm:t>
    </dgm:pt>
    <dgm:pt modelId="{323A6EEF-854C-479E-A434-BDA182117CCC}" type="parTrans" cxnId="{0E641D57-1F3B-4E6D-A85D-881CAF8459E2}">
      <dgm:prSet/>
      <dgm:spPr/>
      <dgm:t>
        <a:bodyPr/>
        <a:lstStyle/>
        <a:p>
          <a:endParaRPr lang="en-US"/>
        </a:p>
      </dgm:t>
    </dgm:pt>
    <dgm:pt modelId="{571B9022-B21C-451D-850A-7F9091D433FF}" type="sibTrans" cxnId="{0E641D57-1F3B-4E6D-A85D-881CAF8459E2}">
      <dgm:prSet/>
      <dgm:spPr/>
      <dgm:t>
        <a:bodyPr/>
        <a:lstStyle/>
        <a:p>
          <a:endParaRPr lang="en-US"/>
        </a:p>
      </dgm:t>
    </dgm:pt>
    <dgm:pt modelId="{419646C1-1198-441C-BA2E-DF2371814D8E}">
      <dgm:prSet phldrT="[Text]"/>
      <dgm:spPr/>
      <dgm:t>
        <a:bodyPr/>
        <a:lstStyle/>
        <a:p>
          <a:r>
            <a:rPr lang="en-US" dirty="0" smtClean="0"/>
            <a:t>1% to 4% depending on engine cap. (cc)</a:t>
          </a:r>
          <a:endParaRPr lang="en-US" dirty="0"/>
        </a:p>
      </dgm:t>
    </dgm:pt>
    <dgm:pt modelId="{FEDABD4D-DFA4-4800-86BA-C1F8C7C37330}" type="parTrans" cxnId="{5B7B635B-D4C9-41B2-ABA1-36B3D861017C}">
      <dgm:prSet/>
      <dgm:spPr/>
      <dgm:t>
        <a:bodyPr/>
        <a:lstStyle/>
        <a:p>
          <a:endParaRPr lang="en-US"/>
        </a:p>
      </dgm:t>
    </dgm:pt>
    <dgm:pt modelId="{64BF71F4-CEE1-41BA-B0F9-7CCC7A078FE3}" type="sibTrans" cxnId="{5B7B635B-D4C9-41B2-ABA1-36B3D861017C}">
      <dgm:prSet/>
      <dgm:spPr/>
      <dgm:t>
        <a:bodyPr/>
        <a:lstStyle/>
        <a:p>
          <a:endParaRPr lang="en-US"/>
        </a:p>
      </dgm:t>
    </dgm:pt>
    <dgm:pt modelId="{BFF47A97-3764-41E8-8F5C-79045F0C2BF2}">
      <dgm:prSet phldrT="[Text]"/>
      <dgm:spPr/>
      <dgm:t>
        <a:bodyPr/>
        <a:lstStyle/>
        <a:p>
          <a:r>
            <a:rPr lang="en-US" dirty="0" smtClean="0"/>
            <a:t>Clean Environment Cess</a:t>
          </a:r>
          <a:endParaRPr lang="en-US" dirty="0"/>
        </a:p>
      </dgm:t>
    </dgm:pt>
    <dgm:pt modelId="{CD05E536-F4AA-491C-A6FA-EE6764ABBBA9}" type="parTrans" cxnId="{EE413007-D06E-472F-978C-27C741DD98A1}">
      <dgm:prSet/>
      <dgm:spPr/>
      <dgm:t>
        <a:bodyPr/>
        <a:lstStyle/>
        <a:p>
          <a:endParaRPr lang="en-US"/>
        </a:p>
      </dgm:t>
    </dgm:pt>
    <dgm:pt modelId="{6E362AD9-D63D-4ADE-AEEB-4EBB0A19BEA2}" type="sibTrans" cxnId="{EE413007-D06E-472F-978C-27C741DD98A1}">
      <dgm:prSet/>
      <dgm:spPr/>
      <dgm:t>
        <a:bodyPr/>
        <a:lstStyle/>
        <a:p>
          <a:endParaRPr lang="en-US"/>
        </a:p>
      </dgm:t>
    </dgm:pt>
    <dgm:pt modelId="{3B9CE49A-97E8-4D48-9487-F1BA72FC613F}">
      <dgm:prSet phldrT="[Text]"/>
      <dgm:spPr/>
      <dgm:t>
        <a:bodyPr/>
        <a:lstStyle/>
        <a:p>
          <a:r>
            <a:rPr lang="en-US" dirty="0" smtClean="0"/>
            <a:t>Rs.400/</a:t>
          </a:r>
          <a:r>
            <a:rPr lang="en-US" dirty="0" err="1" smtClean="0"/>
            <a:t>tonnes</a:t>
          </a:r>
          <a:endParaRPr lang="en-US" dirty="0"/>
        </a:p>
      </dgm:t>
    </dgm:pt>
    <dgm:pt modelId="{703E6BA9-F8B5-4F42-9E79-F82E0149DC7E}" type="parTrans" cxnId="{A9FE6EFC-DA4A-48F3-8187-90EF3D018530}">
      <dgm:prSet/>
      <dgm:spPr/>
      <dgm:t>
        <a:bodyPr/>
        <a:lstStyle/>
        <a:p>
          <a:endParaRPr lang="en-US"/>
        </a:p>
      </dgm:t>
    </dgm:pt>
    <dgm:pt modelId="{F105A4E7-0D22-4493-A3D5-264E2DB8B04E}" type="sibTrans" cxnId="{A9FE6EFC-DA4A-48F3-8187-90EF3D018530}">
      <dgm:prSet/>
      <dgm:spPr/>
      <dgm:t>
        <a:bodyPr/>
        <a:lstStyle/>
        <a:p>
          <a:endParaRPr lang="en-US"/>
        </a:p>
      </dgm:t>
    </dgm:pt>
    <dgm:pt modelId="{A8C1F90B-3B0D-4A75-8E71-EDB2C38CDEE0}">
      <dgm:prSet phldrT="[Text]"/>
      <dgm:spPr/>
      <dgm:t>
        <a:bodyPr/>
        <a:lstStyle/>
        <a:p>
          <a:r>
            <a:rPr lang="en-US" dirty="0" smtClean="0"/>
            <a:t>Service TAX (14%)</a:t>
          </a:r>
          <a:endParaRPr lang="en-US" dirty="0"/>
        </a:p>
      </dgm:t>
    </dgm:pt>
    <dgm:pt modelId="{5CA9E779-9BE0-40D7-B629-669707D12D02}" type="parTrans" cxnId="{3B32B340-39A8-4641-B109-6A70AA0AABD7}">
      <dgm:prSet/>
      <dgm:spPr/>
      <dgm:t>
        <a:bodyPr/>
        <a:lstStyle/>
        <a:p>
          <a:endParaRPr lang="en-US"/>
        </a:p>
      </dgm:t>
    </dgm:pt>
    <dgm:pt modelId="{6DEEED0B-A7C2-43A2-A035-761B1ABF5613}" type="sibTrans" cxnId="{3B32B340-39A8-4641-B109-6A70AA0AABD7}">
      <dgm:prSet/>
      <dgm:spPr/>
      <dgm:t>
        <a:bodyPr/>
        <a:lstStyle/>
        <a:p>
          <a:endParaRPr lang="en-US"/>
        </a:p>
      </dgm:t>
    </dgm:pt>
    <dgm:pt modelId="{9EF735F6-9DE2-45F4-9E71-0CA7B6455F56}">
      <dgm:prSet phldrT="[Text]"/>
      <dgm:spPr/>
      <dgm:t>
        <a:bodyPr/>
        <a:lstStyle/>
        <a:p>
          <a:r>
            <a:rPr lang="en-US" dirty="0" smtClean="0"/>
            <a:t>0.5% SBC (2015)</a:t>
          </a:r>
          <a:endParaRPr lang="en-US" dirty="0"/>
        </a:p>
      </dgm:t>
    </dgm:pt>
    <dgm:pt modelId="{3484D693-0342-4544-9E0E-BE4D295DDF95}" type="parTrans" cxnId="{A55D7943-44A8-41C3-8A90-87C4B14306A1}">
      <dgm:prSet/>
      <dgm:spPr/>
      <dgm:t>
        <a:bodyPr/>
        <a:lstStyle/>
        <a:p>
          <a:endParaRPr lang="en-US"/>
        </a:p>
      </dgm:t>
    </dgm:pt>
    <dgm:pt modelId="{000CD819-4EB1-4EC0-826D-501455E3FC05}" type="sibTrans" cxnId="{A55D7943-44A8-41C3-8A90-87C4B14306A1}">
      <dgm:prSet/>
      <dgm:spPr/>
      <dgm:t>
        <a:bodyPr/>
        <a:lstStyle/>
        <a:p>
          <a:endParaRPr lang="en-US"/>
        </a:p>
      </dgm:t>
    </dgm:pt>
    <dgm:pt modelId="{B6AF1E94-F98B-4A7E-8B93-D98EC6C1EFE1}">
      <dgm:prSet phldrT="[Text]"/>
      <dgm:spPr/>
      <dgm:t>
        <a:bodyPr/>
        <a:lstStyle/>
        <a:p>
          <a:r>
            <a:rPr lang="en-US" dirty="0" smtClean="0"/>
            <a:t>Not on public vehicles, e-cars etc.</a:t>
          </a:r>
          <a:endParaRPr lang="en-US" dirty="0"/>
        </a:p>
      </dgm:t>
    </dgm:pt>
    <dgm:pt modelId="{27F99815-7B73-42EA-8A53-6CE9B866889A}" type="parTrans" cxnId="{A4BE533E-CDC7-474D-A7D8-85C6AAB11C35}">
      <dgm:prSet/>
      <dgm:spPr/>
      <dgm:t>
        <a:bodyPr/>
        <a:lstStyle/>
        <a:p>
          <a:endParaRPr lang="en-US"/>
        </a:p>
      </dgm:t>
    </dgm:pt>
    <dgm:pt modelId="{D49E9A2E-3026-4CE1-ACA3-189C943390FD}" type="sibTrans" cxnId="{A4BE533E-CDC7-474D-A7D8-85C6AAB11C35}">
      <dgm:prSet/>
      <dgm:spPr/>
      <dgm:t>
        <a:bodyPr/>
        <a:lstStyle/>
        <a:p>
          <a:endParaRPr lang="en-US"/>
        </a:p>
      </dgm:t>
    </dgm:pt>
    <dgm:pt modelId="{C4B9191F-925A-4804-9869-4AAEB1A96454}">
      <dgm:prSet phldrT="[Text]"/>
      <dgm:spPr/>
      <dgm:t>
        <a:bodyPr/>
        <a:lstStyle/>
        <a:p>
          <a:r>
            <a:rPr lang="en-US" smtClean="0"/>
            <a:t>0.5</a:t>
          </a:r>
          <a:r>
            <a:rPr lang="en-US" dirty="0" smtClean="0"/>
            <a:t>% KKC (2016)</a:t>
          </a:r>
          <a:endParaRPr lang="en-US" dirty="0"/>
        </a:p>
      </dgm:t>
    </dgm:pt>
    <dgm:pt modelId="{FAD0A428-ADC4-419E-8BE1-7F211B1499B0}" type="parTrans" cxnId="{E23D5BC1-60FF-468E-A8E1-D44F460A3775}">
      <dgm:prSet/>
      <dgm:spPr/>
      <dgm:t>
        <a:bodyPr/>
        <a:lstStyle/>
        <a:p>
          <a:endParaRPr lang="en-US"/>
        </a:p>
      </dgm:t>
    </dgm:pt>
    <dgm:pt modelId="{08F309CA-F12E-492A-A7E0-B09D51EBD9EE}" type="sibTrans" cxnId="{E23D5BC1-60FF-468E-A8E1-D44F460A3775}">
      <dgm:prSet/>
      <dgm:spPr/>
      <dgm:t>
        <a:bodyPr/>
        <a:lstStyle/>
        <a:p>
          <a:endParaRPr lang="en-US"/>
        </a:p>
      </dgm:t>
    </dgm:pt>
    <dgm:pt modelId="{4DB7DB64-FA3E-4D44-9F07-3A3536E846DA}" type="pres">
      <dgm:prSet presAssocID="{24941B18-41F7-4F09-AE6C-8A50E61B82B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053D7CB-3AED-4BAF-8561-10034E82902F}" type="pres">
      <dgm:prSet presAssocID="{04BCCF1A-649F-4A84-820E-E61C023D64F9}" presName="composite" presStyleCnt="0"/>
      <dgm:spPr/>
    </dgm:pt>
    <dgm:pt modelId="{13AC550B-A0B4-4E76-A420-D5C02D247B2E}" type="pres">
      <dgm:prSet presAssocID="{04BCCF1A-649F-4A84-820E-E61C023D64F9}" presName="Accent" presStyleLbl="alignAcc1" presStyleIdx="0" presStyleCnt="3"/>
      <dgm:spPr/>
    </dgm:pt>
    <dgm:pt modelId="{CB9A5C2C-7E77-4D5B-9438-5ACEE279FF0F}" type="pres">
      <dgm:prSet presAssocID="{04BCCF1A-649F-4A84-820E-E61C023D64F9}" presName="Image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CB7FF1-838D-4FDC-BBAB-284AEE230DAD}" type="pres">
      <dgm:prSet presAssocID="{04BCCF1A-649F-4A84-820E-E61C023D64F9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19103-E1A9-42AC-9936-92A462018D7C}" type="pres">
      <dgm:prSet presAssocID="{04BCCF1A-649F-4A84-820E-E61C023D64F9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6B2106-16F4-40B5-825A-418D44379049}" type="pres">
      <dgm:prSet presAssocID="{5A276935-C4BD-4419-84E4-79A114560689}" presName="sibTrans" presStyleCnt="0"/>
      <dgm:spPr/>
    </dgm:pt>
    <dgm:pt modelId="{EA3CD084-824E-4729-B6FC-D5E545C9B5C6}" type="pres">
      <dgm:prSet presAssocID="{6600F45D-6221-4D1B-8E8D-3A9220B033EB}" presName="composite" presStyleCnt="0"/>
      <dgm:spPr/>
    </dgm:pt>
    <dgm:pt modelId="{29FE742A-8820-4613-8476-8DB4B3384F50}" type="pres">
      <dgm:prSet presAssocID="{6600F45D-6221-4D1B-8E8D-3A9220B033EB}" presName="Accent" presStyleLbl="alignAcc1" presStyleIdx="1" presStyleCnt="3"/>
      <dgm:spPr/>
    </dgm:pt>
    <dgm:pt modelId="{DD6EA5EE-416B-47CE-A6C3-917640F2B210}" type="pres">
      <dgm:prSet presAssocID="{6600F45D-6221-4D1B-8E8D-3A9220B033EB}" presName="Image" presStyleLbl="node1" presStyleIdx="1" presStyleCnt="3" custScaleX="109229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C3EBA70-992E-46C7-9142-3BE881030C1F}" type="pres">
      <dgm:prSet presAssocID="{6600F45D-6221-4D1B-8E8D-3A9220B033EB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A835F-4410-4666-B6EE-B6F89E59133C}" type="pres">
      <dgm:prSet presAssocID="{6600F45D-6221-4D1B-8E8D-3A9220B033EB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D577A-D2E9-4960-A90D-51E2A38B5560}" type="pres">
      <dgm:prSet presAssocID="{571B9022-B21C-451D-850A-7F9091D433FF}" presName="sibTrans" presStyleCnt="0"/>
      <dgm:spPr/>
    </dgm:pt>
    <dgm:pt modelId="{7ECE0B2A-5551-46F1-8276-48D22297A9CB}" type="pres">
      <dgm:prSet presAssocID="{A8C1F90B-3B0D-4A75-8E71-EDB2C38CDEE0}" presName="composite" presStyleCnt="0"/>
      <dgm:spPr/>
    </dgm:pt>
    <dgm:pt modelId="{42ECC3C5-2DFD-44D1-AFBC-D0664975308E}" type="pres">
      <dgm:prSet presAssocID="{A8C1F90B-3B0D-4A75-8E71-EDB2C38CDEE0}" presName="Accent" presStyleLbl="alignAcc1" presStyleIdx="2" presStyleCnt="3"/>
      <dgm:spPr/>
    </dgm:pt>
    <dgm:pt modelId="{7C04CBC1-6E5A-4102-92C6-DD0F6EB215F3}" type="pres">
      <dgm:prSet presAssocID="{A8C1F90B-3B0D-4A75-8E71-EDB2C38CDEE0}" presName="Image" presStyleLbl="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767C523-89E4-4428-A83B-E6C563AC08D4}" type="pres">
      <dgm:prSet presAssocID="{A8C1F90B-3B0D-4A75-8E71-EDB2C38CDEE0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B2A6F-2C67-49E7-AE5D-17DE7E32C6C6}" type="pres">
      <dgm:prSet presAssocID="{A8C1F90B-3B0D-4A75-8E71-EDB2C38CDEE0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7B635B-D4C9-41B2-ABA1-36B3D861017C}" srcId="{04BCCF1A-649F-4A84-820E-E61C023D64F9}" destId="{419646C1-1198-441C-BA2E-DF2371814D8E}" srcOrd="1" destOrd="0" parTransId="{FEDABD4D-DFA4-4800-86BA-C1F8C7C37330}" sibTransId="{64BF71F4-CEE1-41BA-B0F9-7CCC7A078FE3}"/>
    <dgm:cxn modelId="{1B38223E-B5D8-4DDE-83FF-A8A9E044B3A1}" type="presOf" srcId="{9EF735F6-9DE2-45F4-9E71-0CA7B6455F56}" destId="{3767C523-89E4-4428-A83B-E6C563AC08D4}" srcOrd="0" destOrd="0" presId="urn:microsoft.com/office/officeart/2008/layout/TitlePictureLineup"/>
    <dgm:cxn modelId="{D48292B8-C8A9-4796-BB98-754A75DAE758}" type="presOf" srcId="{6600F45D-6221-4D1B-8E8D-3A9220B033EB}" destId="{5E3A835F-4410-4666-B6EE-B6F89E59133C}" srcOrd="0" destOrd="0" presId="urn:microsoft.com/office/officeart/2008/layout/TitlePictureLineup"/>
    <dgm:cxn modelId="{A6AC8AC0-1176-4A10-A200-BD0B6FB76D29}" type="presOf" srcId="{B6AF1E94-F98B-4A7E-8B93-D98EC6C1EFE1}" destId="{6ECB7FF1-838D-4FDC-BBAB-284AEE230DAD}" srcOrd="0" destOrd="2" presId="urn:microsoft.com/office/officeart/2008/layout/TitlePictureLineup"/>
    <dgm:cxn modelId="{F015E1E8-4F8F-45C7-B206-AD0E51E6CDBC}" type="presOf" srcId="{C4B9191F-925A-4804-9869-4AAEB1A96454}" destId="{3767C523-89E4-4428-A83B-E6C563AC08D4}" srcOrd="0" destOrd="1" presId="urn:microsoft.com/office/officeart/2008/layout/TitlePictureLineup"/>
    <dgm:cxn modelId="{F0852FA0-1D93-4D3A-B043-900E75129DCA}" type="presOf" srcId="{C4CE9553-A05D-459E-95BC-1834B9682BE2}" destId="{6ECB7FF1-838D-4FDC-BBAB-284AEE230DAD}" srcOrd="0" destOrd="0" presId="urn:microsoft.com/office/officeart/2008/layout/TitlePictureLineup"/>
    <dgm:cxn modelId="{74FE0A75-53FE-4938-BD47-C4339783052B}" type="presOf" srcId="{BFF47A97-3764-41E8-8F5C-79045F0C2BF2}" destId="{9C3EBA70-992E-46C7-9142-3BE881030C1F}" srcOrd="0" destOrd="0" presId="urn:microsoft.com/office/officeart/2008/layout/TitlePictureLineup"/>
    <dgm:cxn modelId="{0E641D57-1F3B-4E6D-A85D-881CAF8459E2}" srcId="{24941B18-41F7-4F09-AE6C-8A50E61B82B1}" destId="{6600F45D-6221-4D1B-8E8D-3A9220B033EB}" srcOrd="1" destOrd="0" parTransId="{323A6EEF-854C-479E-A434-BDA182117CCC}" sibTransId="{571B9022-B21C-451D-850A-7F9091D433FF}"/>
    <dgm:cxn modelId="{B3A86881-9B34-429E-98ED-89794861FF47}" type="presOf" srcId="{3B9CE49A-97E8-4D48-9487-F1BA72FC613F}" destId="{9C3EBA70-992E-46C7-9142-3BE881030C1F}" srcOrd="0" destOrd="1" presId="urn:microsoft.com/office/officeart/2008/layout/TitlePictureLineup"/>
    <dgm:cxn modelId="{13319819-B686-4820-8AFB-EB72820CD17E}" type="presOf" srcId="{A8C1F90B-3B0D-4A75-8E71-EDB2C38CDEE0}" destId="{3E9B2A6F-2C67-49E7-AE5D-17DE7E32C6C6}" srcOrd="0" destOrd="0" presId="urn:microsoft.com/office/officeart/2008/layout/TitlePictureLineup"/>
    <dgm:cxn modelId="{25DA3295-DF87-4EDD-8903-4E168A52C845}" srcId="{04BCCF1A-649F-4A84-820E-E61C023D64F9}" destId="{C4CE9553-A05D-459E-95BC-1834B9682BE2}" srcOrd="0" destOrd="0" parTransId="{9B9988E7-6BD8-475C-9EE8-3920682CED9D}" sibTransId="{413C0A1E-993A-4902-A4B4-456DB7AF9FF9}"/>
    <dgm:cxn modelId="{EE413007-D06E-472F-978C-27C741DD98A1}" srcId="{6600F45D-6221-4D1B-8E8D-3A9220B033EB}" destId="{BFF47A97-3764-41E8-8F5C-79045F0C2BF2}" srcOrd="0" destOrd="0" parTransId="{CD05E536-F4AA-491C-A6FA-EE6764ABBBA9}" sibTransId="{6E362AD9-D63D-4ADE-AEEB-4EBB0A19BEA2}"/>
    <dgm:cxn modelId="{84680F0E-6CE3-40B0-B545-D1EBBBA0E028}" type="presOf" srcId="{419646C1-1198-441C-BA2E-DF2371814D8E}" destId="{6ECB7FF1-838D-4FDC-BBAB-284AEE230DAD}" srcOrd="0" destOrd="1" presId="urn:microsoft.com/office/officeart/2008/layout/TitlePictureLineup"/>
    <dgm:cxn modelId="{A4BE533E-CDC7-474D-A7D8-85C6AAB11C35}" srcId="{04BCCF1A-649F-4A84-820E-E61C023D64F9}" destId="{B6AF1E94-F98B-4A7E-8B93-D98EC6C1EFE1}" srcOrd="2" destOrd="0" parTransId="{27F99815-7B73-42EA-8A53-6CE9B866889A}" sibTransId="{D49E9A2E-3026-4CE1-ACA3-189C943390FD}"/>
    <dgm:cxn modelId="{9924919D-4D66-452F-8447-448268587814}" type="presOf" srcId="{04BCCF1A-649F-4A84-820E-E61C023D64F9}" destId="{DFA19103-E1A9-42AC-9936-92A462018D7C}" srcOrd="0" destOrd="0" presId="urn:microsoft.com/office/officeart/2008/layout/TitlePictureLineup"/>
    <dgm:cxn modelId="{3B32B340-39A8-4641-B109-6A70AA0AABD7}" srcId="{24941B18-41F7-4F09-AE6C-8A50E61B82B1}" destId="{A8C1F90B-3B0D-4A75-8E71-EDB2C38CDEE0}" srcOrd="2" destOrd="0" parTransId="{5CA9E779-9BE0-40D7-B629-669707D12D02}" sibTransId="{6DEEED0B-A7C2-43A2-A035-761B1ABF5613}"/>
    <dgm:cxn modelId="{5D63241B-BCBD-41E0-9373-0290A9DE72F9}" srcId="{24941B18-41F7-4F09-AE6C-8A50E61B82B1}" destId="{04BCCF1A-649F-4A84-820E-E61C023D64F9}" srcOrd="0" destOrd="0" parTransId="{D21DF889-D869-4A7E-A4C7-3662EF62C829}" sibTransId="{5A276935-C4BD-4419-84E4-79A114560689}"/>
    <dgm:cxn modelId="{E23D5BC1-60FF-468E-A8E1-D44F460A3775}" srcId="{A8C1F90B-3B0D-4A75-8E71-EDB2C38CDEE0}" destId="{C4B9191F-925A-4804-9869-4AAEB1A96454}" srcOrd="1" destOrd="0" parTransId="{FAD0A428-ADC4-419E-8BE1-7F211B1499B0}" sibTransId="{08F309CA-F12E-492A-A7E0-B09D51EBD9EE}"/>
    <dgm:cxn modelId="{A55D7943-44A8-41C3-8A90-87C4B14306A1}" srcId="{A8C1F90B-3B0D-4A75-8E71-EDB2C38CDEE0}" destId="{9EF735F6-9DE2-45F4-9E71-0CA7B6455F56}" srcOrd="0" destOrd="0" parTransId="{3484D693-0342-4544-9E0E-BE4D295DDF95}" sibTransId="{000CD819-4EB1-4EC0-826D-501455E3FC05}"/>
    <dgm:cxn modelId="{A9FE6EFC-DA4A-48F3-8187-90EF3D018530}" srcId="{6600F45D-6221-4D1B-8E8D-3A9220B033EB}" destId="{3B9CE49A-97E8-4D48-9487-F1BA72FC613F}" srcOrd="1" destOrd="0" parTransId="{703E6BA9-F8B5-4F42-9E79-F82E0149DC7E}" sibTransId="{F105A4E7-0D22-4493-A3D5-264E2DB8B04E}"/>
    <dgm:cxn modelId="{BB873342-C54A-4C11-923D-6385C6BF5A5C}" type="presOf" srcId="{24941B18-41F7-4F09-AE6C-8A50E61B82B1}" destId="{4DB7DB64-FA3E-4D44-9F07-3A3536E846DA}" srcOrd="0" destOrd="0" presId="urn:microsoft.com/office/officeart/2008/layout/TitlePictureLineup"/>
    <dgm:cxn modelId="{EA42A607-5774-454B-8F51-743398D7EF09}" type="presParOf" srcId="{4DB7DB64-FA3E-4D44-9F07-3A3536E846DA}" destId="{3053D7CB-3AED-4BAF-8561-10034E82902F}" srcOrd="0" destOrd="0" presId="urn:microsoft.com/office/officeart/2008/layout/TitlePictureLineup"/>
    <dgm:cxn modelId="{FE32D1B3-D96F-418F-A480-65AC89D11F2B}" type="presParOf" srcId="{3053D7CB-3AED-4BAF-8561-10034E82902F}" destId="{13AC550B-A0B4-4E76-A420-D5C02D247B2E}" srcOrd="0" destOrd="0" presId="urn:microsoft.com/office/officeart/2008/layout/TitlePictureLineup"/>
    <dgm:cxn modelId="{3EFACF40-A628-481F-AABA-73C37BAFD362}" type="presParOf" srcId="{3053D7CB-3AED-4BAF-8561-10034E82902F}" destId="{CB9A5C2C-7E77-4D5B-9438-5ACEE279FF0F}" srcOrd="1" destOrd="0" presId="urn:microsoft.com/office/officeart/2008/layout/TitlePictureLineup"/>
    <dgm:cxn modelId="{B8C2EB96-0F73-4FAA-A570-4B0ACFDBD5BC}" type="presParOf" srcId="{3053D7CB-3AED-4BAF-8561-10034E82902F}" destId="{6ECB7FF1-838D-4FDC-BBAB-284AEE230DAD}" srcOrd="2" destOrd="0" presId="urn:microsoft.com/office/officeart/2008/layout/TitlePictureLineup"/>
    <dgm:cxn modelId="{CB4782D8-9726-45A9-9EDE-06CC8C28FE58}" type="presParOf" srcId="{3053D7CB-3AED-4BAF-8561-10034E82902F}" destId="{DFA19103-E1A9-42AC-9936-92A462018D7C}" srcOrd="3" destOrd="0" presId="urn:microsoft.com/office/officeart/2008/layout/TitlePictureLineup"/>
    <dgm:cxn modelId="{88964C30-392E-4C6D-8148-31B68ED24E2A}" type="presParOf" srcId="{4DB7DB64-FA3E-4D44-9F07-3A3536E846DA}" destId="{626B2106-16F4-40B5-825A-418D44379049}" srcOrd="1" destOrd="0" presId="urn:microsoft.com/office/officeart/2008/layout/TitlePictureLineup"/>
    <dgm:cxn modelId="{123A4AF5-F0DA-4644-851E-EBD412C8007E}" type="presParOf" srcId="{4DB7DB64-FA3E-4D44-9F07-3A3536E846DA}" destId="{EA3CD084-824E-4729-B6FC-D5E545C9B5C6}" srcOrd="2" destOrd="0" presId="urn:microsoft.com/office/officeart/2008/layout/TitlePictureLineup"/>
    <dgm:cxn modelId="{DE802D03-E99F-40CD-9E4B-3B5CDCB49BB8}" type="presParOf" srcId="{EA3CD084-824E-4729-B6FC-D5E545C9B5C6}" destId="{29FE742A-8820-4613-8476-8DB4B3384F50}" srcOrd="0" destOrd="0" presId="urn:microsoft.com/office/officeart/2008/layout/TitlePictureLineup"/>
    <dgm:cxn modelId="{FC191472-3A2A-47AE-BFAF-D026007C7B8C}" type="presParOf" srcId="{EA3CD084-824E-4729-B6FC-D5E545C9B5C6}" destId="{DD6EA5EE-416B-47CE-A6C3-917640F2B210}" srcOrd="1" destOrd="0" presId="urn:microsoft.com/office/officeart/2008/layout/TitlePictureLineup"/>
    <dgm:cxn modelId="{FAFD4450-D0C2-4427-91D2-5D40133585D6}" type="presParOf" srcId="{EA3CD084-824E-4729-B6FC-D5E545C9B5C6}" destId="{9C3EBA70-992E-46C7-9142-3BE881030C1F}" srcOrd="2" destOrd="0" presId="urn:microsoft.com/office/officeart/2008/layout/TitlePictureLineup"/>
    <dgm:cxn modelId="{0203F843-82D4-48FD-B92D-58DD34A643CB}" type="presParOf" srcId="{EA3CD084-824E-4729-B6FC-D5E545C9B5C6}" destId="{5E3A835F-4410-4666-B6EE-B6F89E59133C}" srcOrd="3" destOrd="0" presId="urn:microsoft.com/office/officeart/2008/layout/TitlePictureLineup"/>
    <dgm:cxn modelId="{CA59EF25-ECDA-4ABE-A784-7A15BBBA21BF}" type="presParOf" srcId="{4DB7DB64-FA3E-4D44-9F07-3A3536E846DA}" destId="{C25D577A-D2E9-4960-A90D-51E2A38B5560}" srcOrd="3" destOrd="0" presId="urn:microsoft.com/office/officeart/2008/layout/TitlePictureLineup"/>
    <dgm:cxn modelId="{C8229713-1356-4F76-8442-08A214ECA791}" type="presParOf" srcId="{4DB7DB64-FA3E-4D44-9F07-3A3536E846DA}" destId="{7ECE0B2A-5551-46F1-8276-48D22297A9CB}" srcOrd="4" destOrd="0" presId="urn:microsoft.com/office/officeart/2008/layout/TitlePictureLineup"/>
    <dgm:cxn modelId="{16DD73A6-E04A-4217-AA50-9DCCEA99E448}" type="presParOf" srcId="{7ECE0B2A-5551-46F1-8276-48D22297A9CB}" destId="{42ECC3C5-2DFD-44D1-AFBC-D0664975308E}" srcOrd="0" destOrd="0" presId="urn:microsoft.com/office/officeart/2008/layout/TitlePictureLineup"/>
    <dgm:cxn modelId="{47627045-EEB8-4863-8466-7E1F27F48E60}" type="presParOf" srcId="{7ECE0B2A-5551-46F1-8276-48D22297A9CB}" destId="{7C04CBC1-6E5A-4102-92C6-DD0F6EB215F3}" srcOrd="1" destOrd="0" presId="urn:microsoft.com/office/officeart/2008/layout/TitlePictureLineup"/>
    <dgm:cxn modelId="{803933AC-38DF-4F09-90E3-D5FFA18B7109}" type="presParOf" srcId="{7ECE0B2A-5551-46F1-8276-48D22297A9CB}" destId="{3767C523-89E4-4428-A83B-E6C563AC08D4}" srcOrd="2" destOrd="0" presId="urn:microsoft.com/office/officeart/2008/layout/TitlePictureLineup"/>
    <dgm:cxn modelId="{05064274-5ED5-41C2-8FD6-8D1E72383637}" type="presParOf" srcId="{7ECE0B2A-5551-46F1-8276-48D22297A9CB}" destId="{3E9B2A6F-2C67-49E7-AE5D-17DE7E32C6C6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A3329D8-B0D8-4734-AE9A-C457A452F4DF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02A8F70-BA0D-48B8-856E-EBCC4D76D9B5}">
      <dgm:prSet phldrT="[Text]"/>
      <dgm:spPr/>
      <dgm:t>
        <a:bodyPr/>
        <a:lstStyle/>
        <a:p>
          <a:r>
            <a:rPr lang="en-US" dirty="0"/>
            <a:t>Negative List (</a:t>
          </a:r>
          <a:r>
            <a:rPr lang="en-US" dirty="0" smtClean="0"/>
            <a:t>Statutory in Finance Act itself)</a:t>
          </a:r>
          <a:endParaRPr lang="en-US" dirty="0"/>
        </a:p>
      </dgm:t>
    </dgm:pt>
    <dgm:pt modelId="{2A571E05-4312-47E2-9F5B-E25C388F7F83}" type="parTrans" cxnId="{262446B1-54DA-4B6D-A4D0-E719C20F7D86}">
      <dgm:prSet/>
      <dgm:spPr/>
      <dgm:t>
        <a:bodyPr/>
        <a:lstStyle/>
        <a:p>
          <a:endParaRPr lang="en-US"/>
        </a:p>
      </dgm:t>
    </dgm:pt>
    <dgm:pt modelId="{E50E8C71-3065-42B9-AC2B-FE49CB1A902D}" type="sibTrans" cxnId="{262446B1-54DA-4B6D-A4D0-E719C20F7D86}">
      <dgm:prSet/>
      <dgm:spPr/>
      <dgm:t>
        <a:bodyPr/>
        <a:lstStyle/>
        <a:p>
          <a:endParaRPr lang="en-US"/>
        </a:p>
      </dgm:t>
    </dgm:pt>
    <dgm:pt modelId="{F08AB602-64FB-42F0-9E36-F09DE60D6AD7}">
      <dgm:prSet phldrT="[Text]"/>
      <dgm:spPr/>
      <dgm:t>
        <a:bodyPr/>
        <a:lstStyle/>
        <a:p>
          <a:r>
            <a:rPr lang="en-US" dirty="0"/>
            <a:t>17 categories</a:t>
          </a:r>
        </a:p>
      </dgm:t>
    </dgm:pt>
    <dgm:pt modelId="{551E1AAF-3D9B-424D-BF83-9D39245F9786}" type="parTrans" cxnId="{D0221840-0B4E-4DEE-9E90-5C1D6CCDA9D2}">
      <dgm:prSet/>
      <dgm:spPr/>
      <dgm:t>
        <a:bodyPr/>
        <a:lstStyle/>
        <a:p>
          <a:endParaRPr lang="en-US"/>
        </a:p>
      </dgm:t>
    </dgm:pt>
    <dgm:pt modelId="{3CF1525D-7F2D-48F2-94A3-C3F5DACBEE12}" type="sibTrans" cxnId="{D0221840-0B4E-4DEE-9E90-5C1D6CCDA9D2}">
      <dgm:prSet/>
      <dgm:spPr/>
      <dgm:t>
        <a:bodyPr/>
        <a:lstStyle/>
        <a:p>
          <a:endParaRPr lang="en-US"/>
        </a:p>
      </dgm:t>
    </dgm:pt>
    <dgm:pt modelId="{6D12865C-E00E-4044-8C63-5F5B1738AF6E}">
      <dgm:prSet phldrT="[Text]"/>
      <dgm:spPr/>
      <dgm:t>
        <a:bodyPr/>
        <a:lstStyle/>
        <a:p>
          <a:r>
            <a:rPr lang="en-US" dirty="0"/>
            <a:t>RBI service, </a:t>
          </a:r>
          <a:r>
            <a:rPr lang="en-US" dirty="0" smtClean="0"/>
            <a:t>Foreign </a:t>
          </a:r>
          <a:r>
            <a:rPr lang="en-US" dirty="0"/>
            <a:t>diplomatic service in India</a:t>
          </a:r>
        </a:p>
      </dgm:t>
    </dgm:pt>
    <dgm:pt modelId="{C91D028A-6767-4642-9D2E-6A02465B1613}" type="parTrans" cxnId="{F59C51F9-37BE-4724-B666-F799ED1504A9}">
      <dgm:prSet/>
      <dgm:spPr/>
      <dgm:t>
        <a:bodyPr/>
        <a:lstStyle/>
        <a:p>
          <a:endParaRPr lang="en-US"/>
        </a:p>
      </dgm:t>
    </dgm:pt>
    <dgm:pt modelId="{636BC1C1-912B-40AC-9414-6E2DB7C28C2D}" type="sibTrans" cxnId="{F59C51F9-37BE-4724-B666-F799ED1504A9}">
      <dgm:prSet/>
      <dgm:spPr/>
      <dgm:t>
        <a:bodyPr/>
        <a:lstStyle/>
        <a:p>
          <a:endParaRPr lang="en-US"/>
        </a:p>
      </dgm:t>
    </dgm:pt>
    <dgm:pt modelId="{1B939F6E-5E19-4182-AC69-EA32A844F763}">
      <dgm:prSet phldrT="[Text]"/>
      <dgm:spPr/>
      <dgm:t>
        <a:bodyPr/>
        <a:lstStyle/>
        <a:p>
          <a:r>
            <a:rPr lang="en-US" dirty="0"/>
            <a:t>Education Service </a:t>
          </a:r>
          <a:r>
            <a:rPr lang="en-US" dirty="0" smtClean="0"/>
            <a:t>[but </a:t>
          </a:r>
          <a:r>
            <a:rPr lang="en-US" dirty="0"/>
            <a:t>not </a:t>
          </a:r>
          <a:r>
            <a:rPr lang="en-US" dirty="0" smtClean="0"/>
            <a:t>tuition]…… </a:t>
          </a:r>
          <a:r>
            <a:rPr lang="en-US" dirty="0"/>
            <a:t>and so </a:t>
          </a:r>
          <a:r>
            <a:rPr lang="en-US" dirty="0" smtClean="0"/>
            <a:t>on.</a:t>
          </a:r>
          <a:endParaRPr lang="en-US" dirty="0"/>
        </a:p>
      </dgm:t>
    </dgm:pt>
    <dgm:pt modelId="{F5FEC428-BFB9-4B68-8202-E20A7013554D}" type="parTrans" cxnId="{36409D5C-9BDA-4EFB-B6E8-73B4164897A0}">
      <dgm:prSet/>
      <dgm:spPr/>
      <dgm:t>
        <a:bodyPr/>
        <a:lstStyle/>
        <a:p>
          <a:endParaRPr lang="en-US"/>
        </a:p>
      </dgm:t>
    </dgm:pt>
    <dgm:pt modelId="{97E58E55-4D63-4469-994C-F2132439DEE3}" type="sibTrans" cxnId="{36409D5C-9BDA-4EFB-B6E8-73B4164897A0}">
      <dgm:prSet/>
      <dgm:spPr/>
      <dgm:t>
        <a:bodyPr/>
        <a:lstStyle/>
        <a:p>
          <a:endParaRPr lang="en-US"/>
        </a:p>
      </dgm:t>
    </dgm:pt>
    <dgm:pt modelId="{EF798E42-7864-4D49-9FB2-BADB86DF325E}">
      <dgm:prSet phldrT="[Text]"/>
      <dgm:spPr/>
      <dgm:t>
        <a:bodyPr/>
        <a:lstStyle/>
        <a:p>
          <a:r>
            <a:rPr lang="en-US" dirty="0"/>
            <a:t>Exempted (Gazette)</a:t>
          </a:r>
        </a:p>
      </dgm:t>
    </dgm:pt>
    <dgm:pt modelId="{713858EF-7924-46D4-A050-BD6B1873A73A}" type="parTrans" cxnId="{B1CF9246-78DC-4FB2-9A9B-8C419C440A09}">
      <dgm:prSet/>
      <dgm:spPr/>
      <dgm:t>
        <a:bodyPr/>
        <a:lstStyle/>
        <a:p>
          <a:endParaRPr lang="en-US"/>
        </a:p>
      </dgm:t>
    </dgm:pt>
    <dgm:pt modelId="{F81F4495-68D8-41FA-85F9-8888F3F32B04}" type="sibTrans" cxnId="{B1CF9246-78DC-4FB2-9A9B-8C419C440A09}">
      <dgm:prSet/>
      <dgm:spPr/>
      <dgm:t>
        <a:bodyPr/>
        <a:lstStyle/>
        <a:p>
          <a:endParaRPr lang="en-US"/>
        </a:p>
      </dgm:t>
    </dgm:pt>
    <dgm:pt modelId="{E34060CE-4849-4F70-8365-A622948F6E57}">
      <dgm:prSet phldrT="[Text]"/>
      <dgm:spPr/>
      <dgm:t>
        <a:bodyPr/>
        <a:lstStyle/>
        <a:p>
          <a:r>
            <a:rPr lang="en-US" dirty="0"/>
            <a:t>PM Suraksha </a:t>
          </a:r>
          <a:r>
            <a:rPr lang="en-US" dirty="0" err="1"/>
            <a:t>Bima</a:t>
          </a:r>
          <a:r>
            <a:rPr lang="en-US" dirty="0"/>
            <a:t>; PM Jeevan Jyoti; PM Jan </a:t>
          </a:r>
          <a:r>
            <a:rPr lang="en-US" dirty="0" err="1" smtClean="0"/>
            <a:t>Dhan</a:t>
          </a:r>
          <a:r>
            <a:rPr lang="en-US" dirty="0" smtClean="0"/>
            <a:t>, Atal Pension</a:t>
          </a:r>
          <a:endParaRPr lang="en-US" dirty="0"/>
        </a:p>
      </dgm:t>
    </dgm:pt>
    <dgm:pt modelId="{2E1A9115-E0AE-48FF-A719-26A3C04CF519}" type="parTrans" cxnId="{70250DAF-0F48-4739-8B46-170E62544208}">
      <dgm:prSet/>
      <dgm:spPr/>
      <dgm:t>
        <a:bodyPr/>
        <a:lstStyle/>
        <a:p>
          <a:endParaRPr lang="en-US"/>
        </a:p>
      </dgm:t>
    </dgm:pt>
    <dgm:pt modelId="{775EB927-5E65-4C11-8F07-8B430D331787}" type="sibTrans" cxnId="{70250DAF-0F48-4739-8B46-170E62544208}">
      <dgm:prSet/>
      <dgm:spPr/>
      <dgm:t>
        <a:bodyPr/>
        <a:lstStyle/>
        <a:p>
          <a:endParaRPr lang="en-US"/>
        </a:p>
      </dgm:t>
    </dgm:pt>
    <dgm:pt modelId="{1652AF7B-C191-441D-994B-7C43207F6EBA}">
      <dgm:prSet phldrT="[Text]"/>
      <dgm:spPr/>
      <dgm:t>
        <a:bodyPr/>
        <a:lstStyle/>
        <a:p>
          <a:r>
            <a:rPr lang="en-US" dirty="0" smtClean="0"/>
            <a:t>If you want to update, then get parliament (LS) permission.</a:t>
          </a:r>
          <a:endParaRPr lang="en-US" dirty="0"/>
        </a:p>
      </dgm:t>
    </dgm:pt>
    <dgm:pt modelId="{D905E3C0-97BB-4FCB-99A5-393B09910D4A}" type="parTrans" cxnId="{91ABADEA-9A88-45A1-919D-BC7F5FAC0F8B}">
      <dgm:prSet/>
      <dgm:spPr/>
      <dgm:t>
        <a:bodyPr/>
        <a:lstStyle/>
        <a:p>
          <a:endParaRPr lang="en-US"/>
        </a:p>
      </dgm:t>
    </dgm:pt>
    <dgm:pt modelId="{DF49B9BF-AA9E-4E29-8F6F-DE4BA096276A}" type="sibTrans" cxnId="{91ABADEA-9A88-45A1-919D-BC7F5FAC0F8B}">
      <dgm:prSet/>
      <dgm:spPr/>
      <dgm:t>
        <a:bodyPr/>
        <a:lstStyle/>
        <a:p>
          <a:endParaRPr lang="en-US"/>
        </a:p>
      </dgm:t>
    </dgm:pt>
    <dgm:pt modelId="{F6A35375-6C20-4A0A-B0A3-7FDD5E171C45}">
      <dgm:prSet phldrT="[Text]"/>
      <dgm:spPr/>
      <dgm:t>
        <a:bodyPr/>
        <a:lstStyle/>
        <a:p>
          <a:r>
            <a:rPr lang="en-US" dirty="0" smtClean="0"/>
            <a:t>Parliament permission….X</a:t>
          </a:r>
          <a:endParaRPr lang="en-US" dirty="0"/>
        </a:p>
      </dgm:t>
    </dgm:pt>
    <dgm:pt modelId="{95AB8AE7-02B7-4AD3-A8A9-EFB7C37302ED}" type="parTrans" cxnId="{3237E4DE-012A-4975-AB81-4C06089FD047}">
      <dgm:prSet/>
      <dgm:spPr/>
      <dgm:t>
        <a:bodyPr/>
        <a:lstStyle/>
        <a:p>
          <a:endParaRPr lang="en-US"/>
        </a:p>
      </dgm:t>
    </dgm:pt>
    <dgm:pt modelId="{D9925A85-7CD4-49AD-A7F4-71B76E71820C}" type="sibTrans" cxnId="{3237E4DE-012A-4975-AB81-4C06089FD047}">
      <dgm:prSet/>
      <dgm:spPr/>
      <dgm:t>
        <a:bodyPr/>
        <a:lstStyle/>
        <a:p>
          <a:endParaRPr lang="en-US"/>
        </a:p>
      </dgm:t>
    </dgm:pt>
    <dgm:pt modelId="{92C6C480-08CC-4F3F-9BC6-14D1C3F3C6FF}" type="pres">
      <dgm:prSet presAssocID="{CA3329D8-B0D8-4734-AE9A-C457A452F4D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EFC845-F68F-43F3-B43F-C9B6A563584F}" type="pres">
      <dgm:prSet presAssocID="{F02A8F70-BA0D-48B8-856E-EBCC4D76D9B5}" presName="comp" presStyleCnt="0"/>
      <dgm:spPr/>
      <dgm:t>
        <a:bodyPr/>
        <a:lstStyle/>
        <a:p>
          <a:endParaRPr lang="en-US"/>
        </a:p>
      </dgm:t>
    </dgm:pt>
    <dgm:pt modelId="{DEB5E4B1-02C9-4FBE-97CC-49F1A57768E5}" type="pres">
      <dgm:prSet presAssocID="{F02A8F70-BA0D-48B8-856E-EBCC4D76D9B5}" presName="box" presStyleLbl="node1" presStyleIdx="0" presStyleCnt="2"/>
      <dgm:spPr/>
      <dgm:t>
        <a:bodyPr/>
        <a:lstStyle/>
        <a:p>
          <a:endParaRPr lang="en-US"/>
        </a:p>
      </dgm:t>
    </dgm:pt>
    <dgm:pt modelId="{E7A75B7C-1E3D-4384-9010-B673888B5BAE}" type="pres">
      <dgm:prSet presAssocID="{F02A8F70-BA0D-48B8-856E-EBCC4D76D9B5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2381D41-950F-46BE-B0A6-9577BC2F8393}" type="pres">
      <dgm:prSet presAssocID="{F02A8F70-BA0D-48B8-856E-EBCC4D76D9B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FF9DF-1E5A-4B5F-BE98-8A6E3B970F11}" type="pres">
      <dgm:prSet presAssocID="{E50E8C71-3065-42B9-AC2B-FE49CB1A902D}" presName="spacer" presStyleCnt="0"/>
      <dgm:spPr/>
      <dgm:t>
        <a:bodyPr/>
        <a:lstStyle/>
        <a:p>
          <a:endParaRPr lang="en-US"/>
        </a:p>
      </dgm:t>
    </dgm:pt>
    <dgm:pt modelId="{449C3330-A11F-4299-9E02-83FC6606682A}" type="pres">
      <dgm:prSet presAssocID="{EF798E42-7864-4D49-9FB2-BADB86DF325E}" presName="comp" presStyleCnt="0"/>
      <dgm:spPr/>
      <dgm:t>
        <a:bodyPr/>
        <a:lstStyle/>
        <a:p>
          <a:endParaRPr lang="en-US"/>
        </a:p>
      </dgm:t>
    </dgm:pt>
    <dgm:pt modelId="{23CF1FE4-91F4-4222-9DFE-881B3C952631}" type="pres">
      <dgm:prSet presAssocID="{EF798E42-7864-4D49-9FB2-BADB86DF325E}" presName="box" presStyleLbl="node1" presStyleIdx="1" presStyleCnt="2"/>
      <dgm:spPr/>
      <dgm:t>
        <a:bodyPr/>
        <a:lstStyle/>
        <a:p>
          <a:endParaRPr lang="en-US"/>
        </a:p>
      </dgm:t>
    </dgm:pt>
    <dgm:pt modelId="{6B394B1E-8EB5-4209-A7E4-937569B851EA}" type="pres">
      <dgm:prSet presAssocID="{EF798E42-7864-4D49-9FB2-BADB86DF325E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806A22-A5A5-4C1E-B440-1938A5A83D68}" type="pres">
      <dgm:prSet presAssocID="{EF798E42-7864-4D49-9FB2-BADB86DF325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FF85A5-8121-45F7-97B9-DCCD7A92B8CA}" type="presOf" srcId="{6D12865C-E00E-4044-8C63-5F5B1738AF6E}" destId="{C2381D41-950F-46BE-B0A6-9577BC2F8393}" srcOrd="1" destOrd="2" presId="urn:microsoft.com/office/officeart/2005/8/layout/vList4"/>
    <dgm:cxn modelId="{608A4813-47A5-4680-A820-2D29B2583AC1}" type="presOf" srcId="{EF798E42-7864-4D49-9FB2-BADB86DF325E}" destId="{23CF1FE4-91F4-4222-9DFE-881B3C952631}" srcOrd="0" destOrd="0" presId="urn:microsoft.com/office/officeart/2005/8/layout/vList4"/>
    <dgm:cxn modelId="{70250DAF-0F48-4739-8B46-170E62544208}" srcId="{EF798E42-7864-4D49-9FB2-BADB86DF325E}" destId="{E34060CE-4849-4F70-8365-A622948F6E57}" srcOrd="0" destOrd="0" parTransId="{2E1A9115-E0AE-48FF-A719-26A3C04CF519}" sibTransId="{775EB927-5E65-4C11-8F07-8B430D331787}"/>
    <dgm:cxn modelId="{9C17F007-24D2-420C-AF77-5F03CC574001}" type="presOf" srcId="{E34060CE-4849-4F70-8365-A622948F6E57}" destId="{D3806A22-A5A5-4C1E-B440-1938A5A83D68}" srcOrd="1" destOrd="1" presId="urn:microsoft.com/office/officeart/2005/8/layout/vList4"/>
    <dgm:cxn modelId="{262446B1-54DA-4B6D-A4D0-E719C20F7D86}" srcId="{CA3329D8-B0D8-4734-AE9A-C457A452F4DF}" destId="{F02A8F70-BA0D-48B8-856E-EBCC4D76D9B5}" srcOrd="0" destOrd="0" parTransId="{2A571E05-4312-47E2-9F5B-E25C388F7F83}" sibTransId="{E50E8C71-3065-42B9-AC2B-FE49CB1A902D}"/>
    <dgm:cxn modelId="{B1CF9246-78DC-4FB2-9A9B-8C419C440A09}" srcId="{CA3329D8-B0D8-4734-AE9A-C457A452F4DF}" destId="{EF798E42-7864-4D49-9FB2-BADB86DF325E}" srcOrd="1" destOrd="0" parTransId="{713858EF-7924-46D4-A050-BD6B1873A73A}" sibTransId="{F81F4495-68D8-41FA-85F9-8888F3F32B04}"/>
    <dgm:cxn modelId="{3B692127-CFD1-4B7F-9E00-3689EBB3CEE4}" type="presOf" srcId="{F08AB602-64FB-42F0-9E36-F09DE60D6AD7}" destId="{C2381D41-950F-46BE-B0A6-9577BC2F8393}" srcOrd="1" destOrd="1" presId="urn:microsoft.com/office/officeart/2005/8/layout/vList4"/>
    <dgm:cxn modelId="{0808B4E4-43BA-4115-8047-F1B0CBCEFAF1}" type="presOf" srcId="{1652AF7B-C191-441D-994B-7C43207F6EBA}" destId="{DEB5E4B1-02C9-4FBE-97CC-49F1A57768E5}" srcOrd="0" destOrd="4" presId="urn:microsoft.com/office/officeart/2005/8/layout/vList4"/>
    <dgm:cxn modelId="{EEAACD5E-DB00-4F92-85AE-E9CE9EC6DC74}" type="presOf" srcId="{1B939F6E-5E19-4182-AC69-EA32A844F763}" destId="{DEB5E4B1-02C9-4FBE-97CC-49F1A57768E5}" srcOrd="0" destOrd="3" presId="urn:microsoft.com/office/officeart/2005/8/layout/vList4"/>
    <dgm:cxn modelId="{6DFA37CD-5031-4F93-B7B8-A36B1E03FD23}" type="presOf" srcId="{CA3329D8-B0D8-4734-AE9A-C457A452F4DF}" destId="{92C6C480-08CC-4F3F-9BC6-14D1C3F3C6FF}" srcOrd="0" destOrd="0" presId="urn:microsoft.com/office/officeart/2005/8/layout/vList4"/>
    <dgm:cxn modelId="{85A6EC97-A9CD-432D-A09D-EF619D1048D6}" type="presOf" srcId="{1652AF7B-C191-441D-994B-7C43207F6EBA}" destId="{C2381D41-950F-46BE-B0A6-9577BC2F8393}" srcOrd="1" destOrd="4" presId="urn:microsoft.com/office/officeart/2005/8/layout/vList4"/>
    <dgm:cxn modelId="{39B75B5A-BCD7-4500-B7AB-803D540D3E9C}" type="presOf" srcId="{F6A35375-6C20-4A0A-B0A3-7FDD5E171C45}" destId="{23CF1FE4-91F4-4222-9DFE-881B3C952631}" srcOrd="0" destOrd="2" presId="urn:microsoft.com/office/officeart/2005/8/layout/vList4"/>
    <dgm:cxn modelId="{91ABADEA-9A88-45A1-919D-BC7F5FAC0F8B}" srcId="{F02A8F70-BA0D-48B8-856E-EBCC4D76D9B5}" destId="{1652AF7B-C191-441D-994B-7C43207F6EBA}" srcOrd="3" destOrd="0" parTransId="{D905E3C0-97BB-4FCB-99A5-393B09910D4A}" sibTransId="{DF49B9BF-AA9E-4E29-8F6F-DE4BA096276A}"/>
    <dgm:cxn modelId="{1CDD1B61-B629-4B53-941E-398D7DE6E357}" type="presOf" srcId="{F02A8F70-BA0D-48B8-856E-EBCC4D76D9B5}" destId="{C2381D41-950F-46BE-B0A6-9577BC2F8393}" srcOrd="1" destOrd="0" presId="urn:microsoft.com/office/officeart/2005/8/layout/vList4"/>
    <dgm:cxn modelId="{3237E4DE-012A-4975-AB81-4C06089FD047}" srcId="{EF798E42-7864-4D49-9FB2-BADB86DF325E}" destId="{F6A35375-6C20-4A0A-B0A3-7FDD5E171C45}" srcOrd="1" destOrd="0" parTransId="{95AB8AE7-02B7-4AD3-A8A9-EFB7C37302ED}" sibTransId="{D9925A85-7CD4-49AD-A7F4-71B76E71820C}"/>
    <dgm:cxn modelId="{D23D8FED-3EBB-4D5F-A2C4-800C0973BF7A}" type="presOf" srcId="{F08AB602-64FB-42F0-9E36-F09DE60D6AD7}" destId="{DEB5E4B1-02C9-4FBE-97CC-49F1A57768E5}" srcOrd="0" destOrd="1" presId="urn:microsoft.com/office/officeart/2005/8/layout/vList4"/>
    <dgm:cxn modelId="{585D5636-F60C-4FB1-8156-4A7FAC1BFE81}" type="presOf" srcId="{F6A35375-6C20-4A0A-B0A3-7FDD5E171C45}" destId="{D3806A22-A5A5-4C1E-B440-1938A5A83D68}" srcOrd="1" destOrd="2" presId="urn:microsoft.com/office/officeart/2005/8/layout/vList4"/>
    <dgm:cxn modelId="{856672DC-29C2-4C8A-A488-4EDFC3A06C4E}" type="presOf" srcId="{EF798E42-7864-4D49-9FB2-BADB86DF325E}" destId="{D3806A22-A5A5-4C1E-B440-1938A5A83D68}" srcOrd="1" destOrd="0" presId="urn:microsoft.com/office/officeart/2005/8/layout/vList4"/>
    <dgm:cxn modelId="{A85A54BE-1AA5-4650-A304-1DCA25E87B83}" type="presOf" srcId="{6D12865C-E00E-4044-8C63-5F5B1738AF6E}" destId="{DEB5E4B1-02C9-4FBE-97CC-49F1A57768E5}" srcOrd="0" destOrd="2" presId="urn:microsoft.com/office/officeart/2005/8/layout/vList4"/>
    <dgm:cxn modelId="{A2065158-CB3C-4C0B-A68F-91B6F6C68206}" type="presOf" srcId="{F02A8F70-BA0D-48B8-856E-EBCC4D76D9B5}" destId="{DEB5E4B1-02C9-4FBE-97CC-49F1A57768E5}" srcOrd="0" destOrd="0" presId="urn:microsoft.com/office/officeart/2005/8/layout/vList4"/>
    <dgm:cxn modelId="{36409D5C-9BDA-4EFB-B6E8-73B4164897A0}" srcId="{F02A8F70-BA0D-48B8-856E-EBCC4D76D9B5}" destId="{1B939F6E-5E19-4182-AC69-EA32A844F763}" srcOrd="2" destOrd="0" parTransId="{F5FEC428-BFB9-4B68-8202-E20A7013554D}" sibTransId="{97E58E55-4D63-4469-994C-F2132439DEE3}"/>
    <dgm:cxn modelId="{D0221840-0B4E-4DEE-9E90-5C1D6CCDA9D2}" srcId="{F02A8F70-BA0D-48B8-856E-EBCC4D76D9B5}" destId="{F08AB602-64FB-42F0-9E36-F09DE60D6AD7}" srcOrd="0" destOrd="0" parTransId="{551E1AAF-3D9B-424D-BF83-9D39245F9786}" sibTransId="{3CF1525D-7F2D-48F2-94A3-C3F5DACBEE12}"/>
    <dgm:cxn modelId="{DA82E758-6C86-4529-B9A5-7AF754CD7CE8}" type="presOf" srcId="{E34060CE-4849-4F70-8365-A622948F6E57}" destId="{23CF1FE4-91F4-4222-9DFE-881B3C952631}" srcOrd="0" destOrd="1" presId="urn:microsoft.com/office/officeart/2005/8/layout/vList4"/>
    <dgm:cxn modelId="{EFABEC67-5229-4D73-A3A0-095111322131}" type="presOf" srcId="{1B939F6E-5E19-4182-AC69-EA32A844F763}" destId="{C2381D41-950F-46BE-B0A6-9577BC2F8393}" srcOrd="1" destOrd="3" presId="urn:microsoft.com/office/officeart/2005/8/layout/vList4"/>
    <dgm:cxn modelId="{F59C51F9-37BE-4724-B666-F799ED1504A9}" srcId="{F02A8F70-BA0D-48B8-856E-EBCC4D76D9B5}" destId="{6D12865C-E00E-4044-8C63-5F5B1738AF6E}" srcOrd="1" destOrd="0" parTransId="{C91D028A-6767-4642-9D2E-6A02465B1613}" sibTransId="{636BC1C1-912B-40AC-9414-6E2DB7C28C2D}"/>
    <dgm:cxn modelId="{5CCE0632-2E83-460B-9FE4-EE85D433382A}" type="presParOf" srcId="{92C6C480-08CC-4F3F-9BC6-14D1C3F3C6FF}" destId="{6EEFC845-F68F-43F3-B43F-C9B6A563584F}" srcOrd="0" destOrd="0" presId="urn:microsoft.com/office/officeart/2005/8/layout/vList4"/>
    <dgm:cxn modelId="{6B41BC22-7216-4738-8695-1D8961226F3D}" type="presParOf" srcId="{6EEFC845-F68F-43F3-B43F-C9B6A563584F}" destId="{DEB5E4B1-02C9-4FBE-97CC-49F1A57768E5}" srcOrd="0" destOrd="0" presId="urn:microsoft.com/office/officeart/2005/8/layout/vList4"/>
    <dgm:cxn modelId="{D8519E34-39B8-4459-A826-B6FD7CAFE205}" type="presParOf" srcId="{6EEFC845-F68F-43F3-B43F-C9B6A563584F}" destId="{E7A75B7C-1E3D-4384-9010-B673888B5BAE}" srcOrd="1" destOrd="0" presId="urn:microsoft.com/office/officeart/2005/8/layout/vList4"/>
    <dgm:cxn modelId="{E7088F75-D60E-40C7-97B3-03437BBD52EF}" type="presParOf" srcId="{6EEFC845-F68F-43F3-B43F-C9B6A563584F}" destId="{C2381D41-950F-46BE-B0A6-9577BC2F8393}" srcOrd="2" destOrd="0" presId="urn:microsoft.com/office/officeart/2005/8/layout/vList4"/>
    <dgm:cxn modelId="{634BB403-D2D4-405C-A230-4D851A313679}" type="presParOf" srcId="{92C6C480-08CC-4F3F-9BC6-14D1C3F3C6FF}" destId="{96DFF9DF-1E5A-4B5F-BE98-8A6E3B970F11}" srcOrd="1" destOrd="0" presId="urn:microsoft.com/office/officeart/2005/8/layout/vList4"/>
    <dgm:cxn modelId="{F2E0456C-4E4F-48B4-A37A-619036F9B69D}" type="presParOf" srcId="{92C6C480-08CC-4F3F-9BC6-14D1C3F3C6FF}" destId="{449C3330-A11F-4299-9E02-83FC6606682A}" srcOrd="2" destOrd="0" presId="urn:microsoft.com/office/officeart/2005/8/layout/vList4"/>
    <dgm:cxn modelId="{EDEDA299-90BA-44C6-9D62-A01E33C2A0F9}" type="presParOf" srcId="{449C3330-A11F-4299-9E02-83FC6606682A}" destId="{23CF1FE4-91F4-4222-9DFE-881B3C952631}" srcOrd="0" destOrd="0" presId="urn:microsoft.com/office/officeart/2005/8/layout/vList4"/>
    <dgm:cxn modelId="{673EE322-0F7D-4574-BE8A-9FAAEAA97E71}" type="presParOf" srcId="{449C3330-A11F-4299-9E02-83FC6606682A}" destId="{6B394B1E-8EB5-4209-A7E4-937569B851EA}" srcOrd="1" destOrd="0" presId="urn:microsoft.com/office/officeart/2005/8/layout/vList4"/>
    <dgm:cxn modelId="{1B7B9E6D-1000-47D7-92C0-B69C593D45A7}" type="presParOf" srcId="{449C3330-A11F-4299-9E02-83FC6606682A}" destId="{D3806A22-A5A5-4C1E-B440-1938A5A83D6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A619BD0-C1FC-44A7-A8A4-1FBFAF9AEF5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ED5BE9-5349-41B5-BF5B-4B53CC1B7583}">
      <dgm:prSet phldrT="[Text]"/>
      <dgm:spPr/>
      <dgm:t>
        <a:bodyPr/>
        <a:lstStyle/>
        <a:p>
          <a:r>
            <a:rPr lang="en-US" dirty="0" smtClean="0"/>
            <a:t>Food item bill</a:t>
          </a:r>
          <a:endParaRPr lang="en-US" dirty="0"/>
        </a:p>
      </dgm:t>
    </dgm:pt>
    <dgm:pt modelId="{33A65F57-1F8B-4B23-8206-F027CEB5349E}" type="parTrans" cxnId="{8DA866D7-9E21-480F-9EAA-99FBE5377724}">
      <dgm:prSet/>
      <dgm:spPr/>
      <dgm:t>
        <a:bodyPr/>
        <a:lstStyle/>
        <a:p>
          <a:endParaRPr lang="en-US"/>
        </a:p>
      </dgm:t>
    </dgm:pt>
    <dgm:pt modelId="{90231EB2-40E2-40C4-A89F-9DEF169734D0}" type="sibTrans" cxnId="{8DA866D7-9E21-480F-9EAA-99FBE5377724}">
      <dgm:prSet/>
      <dgm:spPr/>
      <dgm:t>
        <a:bodyPr/>
        <a:lstStyle/>
        <a:p>
          <a:endParaRPr lang="en-US"/>
        </a:p>
      </dgm:t>
    </dgm:pt>
    <dgm:pt modelId="{E0099DB6-ADF7-4F84-8C55-F86DE435BA29}">
      <dgm:prSet phldrT="[Text]"/>
      <dgm:spPr/>
      <dgm:t>
        <a:bodyPr/>
        <a:lstStyle/>
        <a:p>
          <a:r>
            <a:rPr lang="en-US" dirty="0" smtClean="0"/>
            <a:t>Hotel “service” = Service tax on AC restaurants</a:t>
          </a:r>
          <a:endParaRPr lang="en-US" dirty="0"/>
        </a:p>
      </dgm:t>
    </dgm:pt>
    <dgm:pt modelId="{644782BE-5443-4F3D-917E-030D0070AF84}" type="parTrans" cxnId="{0A275CC3-2918-4338-84A9-1934ECF0EB24}">
      <dgm:prSet/>
      <dgm:spPr/>
      <dgm:t>
        <a:bodyPr/>
        <a:lstStyle/>
        <a:p>
          <a:endParaRPr lang="en-US"/>
        </a:p>
      </dgm:t>
    </dgm:pt>
    <dgm:pt modelId="{EE8BE4F0-8986-47C9-8A0B-05FEA4A91851}" type="sibTrans" cxnId="{0A275CC3-2918-4338-84A9-1934ECF0EB24}">
      <dgm:prSet/>
      <dgm:spPr/>
      <dgm:t>
        <a:bodyPr/>
        <a:lstStyle/>
        <a:p>
          <a:endParaRPr lang="en-US"/>
        </a:p>
      </dgm:t>
    </dgm:pt>
    <dgm:pt modelId="{CC22F130-5BD5-4B0E-9538-22339D4EC479}">
      <dgm:prSet phldrT="[Text]"/>
      <dgm:spPr/>
      <dgm:t>
        <a:bodyPr/>
        <a:lstStyle/>
        <a:p>
          <a:r>
            <a:rPr lang="en-US" dirty="0" smtClean="0"/>
            <a:t>Waiter tip = “service charge” [bill + 5-20%]</a:t>
          </a:r>
          <a:endParaRPr lang="en-US" dirty="0"/>
        </a:p>
      </dgm:t>
    </dgm:pt>
    <dgm:pt modelId="{2BE5F2D5-E72D-48A2-AF27-17A1F936079B}" type="parTrans" cxnId="{64A1B105-0C30-451E-AE02-0E0EB6F5EF9E}">
      <dgm:prSet/>
      <dgm:spPr/>
      <dgm:t>
        <a:bodyPr/>
        <a:lstStyle/>
        <a:p>
          <a:endParaRPr lang="en-US"/>
        </a:p>
      </dgm:t>
    </dgm:pt>
    <dgm:pt modelId="{55CED700-EAD1-47F0-AF0B-BC1937FC47E7}" type="sibTrans" cxnId="{64A1B105-0C30-451E-AE02-0E0EB6F5EF9E}">
      <dgm:prSet/>
      <dgm:spPr/>
      <dgm:t>
        <a:bodyPr/>
        <a:lstStyle/>
        <a:p>
          <a:endParaRPr lang="en-US"/>
        </a:p>
      </dgm:t>
    </dgm:pt>
    <dgm:pt modelId="{571D402D-6BA2-49E8-B8DE-EB17A0C87F1F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Compulsory</a:t>
          </a:r>
          <a:r>
            <a:rPr lang="en-US" dirty="0" smtClean="0"/>
            <a:t> on bill amount</a:t>
          </a:r>
          <a:endParaRPr lang="en-US" dirty="0"/>
        </a:p>
      </dgm:t>
    </dgm:pt>
    <dgm:pt modelId="{7B2E2701-69B8-4CED-9B6A-9CD31292ED28}" type="parTrans" cxnId="{3C2869F1-5444-4C42-A161-B7620E29EFFE}">
      <dgm:prSet/>
      <dgm:spPr/>
      <dgm:t>
        <a:bodyPr/>
        <a:lstStyle/>
        <a:p>
          <a:endParaRPr lang="en-US"/>
        </a:p>
      </dgm:t>
    </dgm:pt>
    <dgm:pt modelId="{48B96179-A6D3-4822-A171-60016CB67A4A}" type="sibTrans" cxnId="{3C2869F1-5444-4C42-A161-B7620E29EFFE}">
      <dgm:prSet/>
      <dgm:spPr/>
      <dgm:t>
        <a:bodyPr/>
        <a:lstStyle/>
        <a:p>
          <a:endParaRPr lang="en-US"/>
        </a:p>
      </dgm:t>
    </dgm:pt>
    <dgm:pt modelId="{2543BDC0-DB28-4ECE-8491-C8EDC641F4C0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NOT Compulsory. </a:t>
          </a:r>
          <a:r>
            <a:rPr lang="en-US" dirty="0" smtClean="0"/>
            <a:t>If unsatisfied with service, you can refuse.</a:t>
          </a:r>
          <a:endParaRPr lang="en-US" dirty="0"/>
        </a:p>
      </dgm:t>
    </dgm:pt>
    <dgm:pt modelId="{B77316FC-1004-4A35-9769-FB162481BAD3}" type="parTrans" cxnId="{402DBB9E-45A7-46C2-9EDB-7196AA4EAC52}">
      <dgm:prSet/>
      <dgm:spPr/>
      <dgm:t>
        <a:bodyPr/>
        <a:lstStyle/>
        <a:p>
          <a:endParaRPr lang="en-US"/>
        </a:p>
      </dgm:t>
    </dgm:pt>
    <dgm:pt modelId="{153A62D5-207D-437C-97D8-5DEA927243CB}" type="sibTrans" cxnId="{402DBB9E-45A7-46C2-9EDB-7196AA4EAC52}">
      <dgm:prSet/>
      <dgm:spPr/>
      <dgm:t>
        <a:bodyPr/>
        <a:lstStyle/>
        <a:p>
          <a:endParaRPr lang="en-US"/>
        </a:p>
      </dgm:t>
    </dgm:pt>
    <dgm:pt modelId="{484CD91E-0B4D-46DF-A133-E5FA388A9436}">
      <dgm:prSet phldrT="[Text]"/>
      <dgm:spPr/>
      <dgm:t>
        <a:bodyPr/>
        <a:lstStyle/>
        <a:p>
          <a:r>
            <a:rPr lang="en-US" dirty="0" smtClean="0"/>
            <a:t>Dept of consumer affairs warned.</a:t>
          </a:r>
          <a:endParaRPr lang="en-US" dirty="0"/>
        </a:p>
      </dgm:t>
    </dgm:pt>
    <dgm:pt modelId="{AAB5A722-32EC-4B46-A91C-07143347FBA7}" type="parTrans" cxnId="{FA3897A7-DC1D-495F-BEB9-D91A3A2EF2BF}">
      <dgm:prSet/>
      <dgm:spPr/>
      <dgm:t>
        <a:bodyPr/>
        <a:lstStyle/>
        <a:p>
          <a:endParaRPr lang="en-US"/>
        </a:p>
      </dgm:t>
    </dgm:pt>
    <dgm:pt modelId="{AD96C957-6F60-403C-BC6F-28008D348446}" type="sibTrans" cxnId="{FA3897A7-DC1D-495F-BEB9-D91A3A2EF2BF}">
      <dgm:prSet/>
      <dgm:spPr/>
      <dgm:t>
        <a:bodyPr/>
        <a:lstStyle/>
        <a:p>
          <a:endParaRPr lang="en-US"/>
        </a:p>
      </dgm:t>
    </dgm:pt>
    <dgm:pt modelId="{E324B7D8-2A02-4DFA-B20C-3DB5111AFB7F}">
      <dgm:prSet phldrT="[Text]"/>
      <dgm:spPr/>
      <dgm:t>
        <a:bodyPr/>
        <a:lstStyle/>
        <a:p>
          <a:r>
            <a:rPr lang="en-US" dirty="0" smtClean="0"/>
            <a:t>State VAT on food, beverages</a:t>
          </a:r>
          <a:endParaRPr lang="en-US" dirty="0"/>
        </a:p>
      </dgm:t>
    </dgm:pt>
    <dgm:pt modelId="{7B5C788B-1836-4094-83BC-11287DB2637F}" type="parTrans" cxnId="{BF4C8759-75E4-40D3-90F4-55BE5E52205F}">
      <dgm:prSet/>
      <dgm:spPr/>
      <dgm:t>
        <a:bodyPr/>
        <a:lstStyle/>
        <a:p>
          <a:endParaRPr lang="en-US"/>
        </a:p>
      </dgm:t>
    </dgm:pt>
    <dgm:pt modelId="{CB09C0BC-6B70-455E-A357-806666668C0D}" type="sibTrans" cxnId="{BF4C8759-75E4-40D3-90F4-55BE5E52205F}">
      <dgm:prSet/>
      <dgm:spPr/>
      <dgm:t>
        <a:bodyPr/>
        <a:lstStyle/>
        <a:p>
          <a:endParaRPr lang="en-US"/>
        </a:p>
      </dgm:t>
    </dgm:pt>
    <dgm:pt modelId="{44D7686D-44D4-46BC-9A7E-2B631F3202AB}">
      <dgm:prSet phldrT="[Text]"/>
      <dgm:spPr/>
      <dgm:t>
        <a:bodyPr/>
        <a:lstStyle/>
        <a:p>
          <a:r>
            <a:rPr lang="en-US" dirty="0" smtClean="0"/>
            <a:t>14% [but – 60% “abetment” because goods also]</a:t>
          </a:r>
          <a:endParaRPr lang="en-US" dirty="0"/>
        </a:p>
      </dgm:t>
    </dgm:pt>
    <dgm:pt modelId="{75D8C2DB-F16D-4E14-A2AD-2156B6C1ED24}" type="parTrans" cxnId="{89AB4E64-667D-43BB-8306-E2CC4E102519}">
      <dgm:prSet/>
      <dgm:spPr/>
      <dgm:t>
        <a:bodyPr/>
        <a:lstStyle/>
        <a:p>
          <a:endParaRPr lang="en-US"/>
        </a:p>
      </dgm:t>
    </dgm:pt>
    <dgm:pt modelId="{5534E349-EEC3-425C-AD23-60478E31167F}" type="sibTrans" cxnId="{89AB4E64-667D-43BB-8306-E2CC4E102519}">
      <dgm:prSet/>
      <dgm:spPr/>
      <dgm:t>
        <a:bodyPr/>
        <a:lstStyle/>
        <a:p>
          <a:endParaRPr lang="en-US"/>
        </a:p>
      </dgm:t>
    </dgm:pt>
    <dgm:pt modelId="{C805C14A-D5AE-41BE-AB20-528FDC2440E9}">
      <dgm:prSet phldrT="[Text]"/>
      <dgm:spPr/>
      <dgm:t>
        <a:bodyPr/>
        <a:lstStyle/>
        <a:p>
          <a:r>
            <a:rPr lang="en-US" dirty="0" smtClean="0"/>
            <a:t>(ST+ SBC + KKC on 40% of bill </a:t>
          </a:r>
          <a:r>
            <a:rPr lang="en-US" dirty="0" err="1" smtClean="0"/>
            <a:t>amt</a:t>
          </a:r>
          <a:r>
            <a:rPr lang="en-US" dirty="0" smtClean="0"/>
            <a:t>) = ~6%</a:t>
          </a:r>
          <a:endParaRPr lang="en-US" dirty="0"/>
        </a:p>
      </dgm:t>
    </dgm:pt>
    <dgm:pt modelId="{93143A84-336E-458E-BC69-AB5BB8049841}" type="parTrans" cxnId="{F4E3C25E-56E5-4ACE-A636-88B7CA44CD79}">
      <dgm:prSet/>
      <dgm:spPr/>
      <dgm:t>
        <a:bodyPr/>
        <a:lstStyle/>
        <a:p>
          <a:endParaRPr lang="en-US"/>
        </a:p>
      </dgm:t>
    </dgm:pt>
    <dgm:pt modelId="{459E897A-DD9E-49AD-BD42-2930D91B7C30}" type="sibTrans" cxnId="{F4E3C25E-56E5-4ACE-A636-88B7CA44CD79}">
      <dgm:prSet/>
      <dgm:spPr/>
      <dgm:t>
        <a:bodyPr/>
        <a:lstStyle/>
        <a:p>
          <a:endParaRPr lang="en-US"/>
        </a:p>
      </dgm:t>
    </dgm:pt>
    <dgm:pt modelId="{89954EF1-42EE-4B5D-A00C-320EF598612D}" type="pres">
      <dgm:prSet presAssocID="{6A619BD0-C1FC-44A7-A8A4-1FBFAF9AEF5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16D632-9409-4790-9337-F0126CFFEDDA}" type="pres">
      <dgm:prSet presAssocID="{6CED5BE9-5349-41B5-BF5B-4B53CC1B7583}" presName="parentLin" presStyleCnt="0"/>
      <dgm:spPr/>
    </dgm:pt>
    <dgm:pt modelId="{EF00D237-7231-432B-96A9-731576BCA342}" type="pres">
      <dgm:prSet presAssocID="{6CED5BE9-5349-41B5-BF5B-4B53CC1B758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DB001F8-B9CB-427C-BCFE-216803BCEAED}" type="pres">
      <dgm:prSet presAssocID="{6CED5BE9-5349-41B5-BF5B-4B53CC1B758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9D0E8-72CF-4573-8878-084C1A92F2CD}" type="pres">
      <dgm:prSet presAssocID="{6CED5BE9-5349-41B5-BF5B-4B53CC1B7583}" presName="negativeSpace" presStyleCnt="0"/>
      <dgm:spPr/>
    </dgm:pt>
    <dgm:pt modelId="{BFA17B4A-0506-4E66-B962-B8D2A0324D20}" type="pres">
      <dgm:prSet presAssocID="{6CED5BE9-5349-41B5-BF5B-4B53CC1B7583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D4D3F-3C06-44C5-82D6-186F288F1BAD}" type="pres">
      <dgm:prSet presAssocID="{90231EB2-40E2-40C4-A89F-9DEF169734D0}" presName="spaceBetweenRectangles" presStyleCnt="0"/>
      <dgm:spPr/>
    </dgm:pt>
    <dgm:pt modelId="{71998A32-14F3-4FE1-B905-73ADC7DA6A23}" type="pres">
      <dgm:prSet presAssocID="{E0099DB6-ADF7-4F84-8C55-F86DE435BA29}" presName="parentLin" presStyleCnt="0"/>
      <dgm:spPr/>
    </dgm:pt>
    <dgm:pt modelId="{E36A10DF-CF39-46B1-9885-6362A7CD1FE0}" type="pres">
      <dgm:prSet presAssocID="{E0099DB6-ADF7-4F84-8C55-F86DE435BA2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92ED7DF-1E8D-47B5-B433-6696C82EA748}" type="pres">
      <dgm:prSet presAssocID="{E0099DB6-ADF7-4F84-8C55-F86DE435BA2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E72095-86A7-42B7-B655-1F4372D29824}" type="pres">
      <dgm:prSet presAssocID="{E0099DB6-ADF7-4F84-8C55-F86DE435BA29}" presName="negativeSpace" presStyleCnt="0"/>
      <dgm:spPr/>
    </dgm:pt>
    <dgm:pt modelId="{27876D64-5A6B-4991-A636-4349F5C8850B}" type="pres">
      <dgm:prSet presAssocID="{E0099DB6-ADF7-4F84-8C55-F86DE435BA2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A4041-F11B-46B0-B68B-365CDDA9E414}" type="pres">
      <dgm:prSet presAssocID="{EE8BE4F0-8986-47C9-8A0B-05FEA4A91851}" presName="spaceBetweenRectangles" presStyleCnt="0"/>
      <dgm:spPr/>
    </dgm:pt>
    <dgm:pt modelId="{4895D1AB-65AF-4163-A8DA-42097DB4A14B}" type="pres">
      <dgm:prSet presAssocID="{CC22F130-5BD5-4B0E-9538-22339D4EC479}" presName="parentLin" presStyleCnt="0"/>
      <dgm:spPr/>
    </dgm:pt>
    <dgm:pt modelId="{D85B2B92-0AD9-4E17-ADE1-1DC504A0E51D}" type="pres">
      <dgm:prSet presAssocID="{CC22F130-5BD5-4B0E-9538-22339D4EC479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4A7FA54-A063-4DE5-A44D-D02135BD00B8}" type="pres">
      <dgm:prSet presAssocID="{CC22F130-5BD5-4B0E-9538-22339D4EC479}" presName="parentText" presStyleLbl="node1" presStyleIdx="2" presStyleCnt="3" custScaleX="1108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250BA-11F5-4956-B7B7-598DD578C650}" type="pres">
      <dgm:prSet presAssocID="{CC22F130-5BD5-4B0E-9538-22339D4EC479}" presName="negativeSpace" presStyleCnt="0"/>
      <dgm:spPr/>
    </dgm:pt>
    <dgm:pt modelId="{1B8284CF-A864-481E-9DC9-E647E5072513}" type="pres">
      <dgm:prSet presAssocID="{CC22F130-5BD5-4B0E-9538-22339D4EC479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275CC3-2918-4338-84A9-1934ECF0EB24}" srcId="{6A619BD0-C1FC-44A7-A8A4-1FBFAF9AEF5E}" destId="{E0099DB6-ADF7-4F84-8C55-F86DE435BA29}" srcOrd="1" destOrd="0" parTransId="{644782BE-5443-4F3D-917E-030D0070AF84}" sibTransId="{EE8BE4F0-8986-47C9-8A0B-05FEA4A91851}"/>
    <dgm:cxn modelId="{259DDEF5-3EA5-422F-8231-1C82A843B427}" type="presOf" srcId="{44D7686D-44D4-46BC-9A7E-2B631F3202AB}" destId="{27876D64-5A6B-4991-A636-4349F5C8850B}" srcOrd="0" destOrd="1" presId="urn:microsoft.com/office/officeart/2005/8/layout/list1"/>
    <dgm:cxn modelId="{89AB4E64-667D-43BB-8306-E2CC4E102519}" srcId="{E0099DB6-ADF7-4F84-8C55-F86DE435BA29}" destId="{44D7686D-44D4-46BC-9A7E-2B631F3202AB}" srcOrd="1" destOrd="0" parTransId="{75D8C2DB-F16D-4E14-A2AD-2156B6C1ED24}" sibTransId="{5534E349-EEC3-425C-AD23-60478E31167F}"/>
    <dgm:cxn modelId="{DD046BD3-3DA7-4AFB-8D41-16F2BF426E4A}" type="presOf" srcId="{571D402D-6BA2-49E8-B8DE-EB17A0C87F1F}" destId="{27876D64-5A6B-4991-A636-4349F5C8850B}" srcOrd="0" destOrd="0" presId="urn:microsoft.com/office/officeart/2005/8/layout/list1"/>
    <dgm:cxn modelId="{402DBB9E-45A7-46C2-9EDB-7196AA4EAC52}" srcId="{CC22F130-5BD5-4B0E-9538-22339D4EC479}" destId="{2543BDC0-DB28-4ECE-8491-C8EDC641F4C0}" srcOrd="0" destOrd="0" parTransId="{B77316FC-1004-4A35-9769-FB162481BAD3}" sibTransId="{153A62D5-207D-437C-97D8-5DEA927243CB}"/>
    <dgm:cxn modelId="{64A1B105-0C30-451E-AE02-0E0EB6F5EF9E}" srcId="{6A619BD0-C1FC-44A7-A8A4-1FBFAF9AEF5E}" destId="{CC22F130-5BD5-4B0E-9538-22339D4EC479}" srcOrd="2" destOrd="0" parTransId="{2BE5F2D5-E72D-48A2-AF27-17A1F936079B}" sibTransId="{55CED700-EAD1-47F0-AF0B-BC1937FC47E7}"/>
    <dgm:cxn modelId="{8B86169F-1902-4251-977D-6807B6987354}" type="presOf" srcId="{484CD91E-0B4D-46DF-A133-E5FA388A9436}" destId="{1B8284CF-A864-481E-9DC9-E647E5072513}" srcOrd="0" destOrd="1" presId="urn:microsoft.com/office/officeart/2005/8/layout/list1"/>
    <dgm:cxn modelId="{3C2869F1-5444-4C42-A161-B7620E29EFFE}" srcId="{E0099DB6-ADF7-4F84-8C55-F86DE435BA29}" destId="{571D402D-6BA2-49E8-B8DE-EB17A0C87F1F}" srcOrd="0" destOrd="0" parTransId="{7B2E2701-69B8-4CED-9B6A-9CD31292ED28}" sibTransId="{48B96179-A6D3-4822-A171-60016CB67A4A}"/>
    <dgm:cxn modelId="{BF4C8759-75E4-40D3-90F4-55BE5E52205F}" srcId="{6CED5BE9-5349-41B5-BF5B-4B53CC1B7583}" destId="{E324B7D8-2A02-4DFA-B20C-3DB5111AFB7F}" srcOrd="0" destOrd="0" parTransId="{7B5C788B-1836-4094-83BC-11287DB2637F}" sibTransId="{CB09C0BC-6B70-455E-A357-806666668C0D}"/>
    <dgm:cxn modelId="{96028E4A-4250-4EC1-9834-43365F3CA65F}" type="presOf" srcId="{C805C14A-D5AE-41BE-AB20-528FDC2440E9}" destId="{27876D64-5A6B-4991-A636-4349F5C8850B}" srcOrd="0" destOrd="2" presId="urn:microsoft.com/office/officeart/2005/8/layout/list1"/>
    <dgm:cxn modelId="{CAA4A614-3B99-4659-8010-A88C5B596BC6}" type="presOf" srcId="{E0099DB6-ADF7-4F84-8C55-F86DE435BA29}" destId="{E36A10DF-CF39-46B1-9885-6362A7CD1FE0}" srcOrd="0" destOrd="0" presId="urn:microsoft.com/office/officeart/2005/8/layout/list1"/>
    <dgm:cxn modelId="{99654F34-A70D-4A6C-BC0B-0F54C24421B1}" type="presOf" srcId="{6CED5BE9-5349-41B5-BF5B-4B53CC1B7583}" destId="{6DB001F8-B9CB-427C-BCFE-216803BCEAED}" srcOrd="1" destOrd="0" presId="urn:microsoft.com/office/officeart/2005/8/layout/list1"/>
    <dgm:cxn modelId="{34F2B504-CFB6-4A93-9EC0-8C0B516803CC}" type="presOf" srcId="{E0099DB6-ADF7-4F84-8C55-F86DE435BA29}" destId="{192ED7DF-1E8D-47B5-B433-6696C82EA748}" srcOrd="1" destOrd="0" presId="urn:microsoft.com/office/officeart/2005/8/layout/list1"/>
    <dgm:cxn modelId="{B779A95E-974D-4D58-A5E8-BF376A3951A8}" type="presOf" srcId="{E324B7D8-2A02-4DFA-B20C-3DB5111AFB7F}" destId="{BFA17B4A-0506-4E66-B962-B8D2A0324D20}" srcOrd="0" destOrd="0" presId="urn:microsoft.com/office/officeart/2005/8/layout/list1"/>
    <dgm:cxn modelId="{FA3897A7-DC1D-495F-BEB9-D91A3A2EF2BF}" srcId="{CC22F130-5BD5-4B0E-9538-22339D4EC479}" destId="{484CD91E-0B4D-46DF-A133-E5FA388A9436}" srcOrd="1" destOrd="0" parTransId="{AAB5A722-32EC-4B46-A91C-07143347FBA7}" sibTransId="{AD96C957-6F60-403C-BC6F-28008D348446}"/>
    <dgm:cxn modelId="{90E5A374-670E-48E3-B515-CD6E1F696EDC}" type="presOf" srcId="{CC22F130-5BD5-4B0E-9538-22339D4EC479}" destId="{64A7FA54-A063-4DE5-A44D-D02135BD00B8}" srcOrd="1" destOrd="0" presId="urn:microsoft.com/office/officeart/2005/8/layout/list1"/>
    <dgm:cxn modelId="{8DA866D7-9E21-480F-9EAA-99FBE5377724}" srcId="{6A619BD0-C1FC-44A7-A8A4-1FBFAF9AEF5E}" destId="{6CED5BE9-5349-41B5-BF5B-4B53CC1B7583}" srcOrd="0" destOrd="0" parTransId="{33A65F57-1F8B-4B23-8206-F027CEB5349E}" sibTransId="{90231EB2-40E2-40C4-A89F-9DEF169734D0}"/>
    <dgm:cxn modelId="{A5F5B3AC-D642-4328-A8C0-126AF0B0E80E}" type="presOf" srcId="{6A619BD0-C1FC-44A7-A8A4-1FBFAF9AEF5E}" destId="{89954EF1-42EE-4B5D-A00C-320EF598612D}" srcOrd="0" destOrd="0" presId="urn:microsoft.com/office/officeart/2005/8/layout/list1"/>
    <dgm:cxn modelId="{ACDC0341-7B8E-4952-8758-B7B8D8F80949}" type="presOf" srcId="{2543BDC0-DB28-4ECE-8491-C8EDC641F4C0}" destId="{1B8284CF-A864-481E-9DC9-E647E5072513}" srcOrd="0" destOrd="0" presId="urn:microsoft.com/office/officeart/2005/8/layout/list1"/>
    <dgm:cxn modelId="{9F951AFA-9E50-472C-811F-CFF5472CB033}" type="presOf" srcId="{6CED5BE9-5349-41B5-BF5B-4B53CC1B7583}" destId="{EF00D237-7231-432B-96A9-731576BCA342}" srcOrd="0" destOrd="0" presId="urn:microsoft.com/office/officeart/2005/8/layout/list1"/>
    <dgm:cxn modelId="{4A521A60-C21B-4867-A39C-C8D805D430A8}" type="presOf" srcId="{CC22F130-5BD5-4B0E-9538-22339D4EC479}" destId="{D85B2B92-0AD9-4E17-ADE1-1DC504A0E51D}" srcOrd="0" destOrd="0" presId="urn:microsoft.com/office/officeart/2005/8/layout/list1"/>
    <dgm:cxn modelId="{F4E3C25E-56E5-4ACE-A636-88B7CA44CD79}" srcId="{E0099DB6-ADF7-4F84-8C55-F86DE435BA29}" destId="{C805C14A-D5AE-41BE-AB20-528FDC2440E9}" srcOrd="2" destOrd="0" parTransId="{93143A84-336E-458E-BC69-AB5BB8049841}" sibTransId="{459E897A-DD9E-49AD-BD42-2930D91B7C30}"/>
    <dgm:cxn modelId="{65663B33-02CB-4C09-834D-CC51003EF558}" type="presParOf" srcId="{89954EF1-42EE-4B5D-A00C-320EF598612D}" destId="{8616D632-9409-4790-9337-F0126CFFEDDA}" srcOrd="0" destOrd="0" presId="urn:microsoft.com/office/officeart/2005/8/layout/list1"/>
    <dgm:cxn modelId="{0662701B-F42E-41C4-A4C5-09FB0372AC15}" type="presParOf" srcId="{8616D632-9409-4790-9337-F0126CFFEDDA}" destId="{EF00D237-7231-432B-96A9-731576BCA342}" srcOrd="0" destOrd="0" presId="urn:microsoft.com/office/officeart/2005/8/layout/list1"/>
    <dgm:cxn modelId="{22FD11C5-7C42-4B12-8BE9-8EA3053084B5}" type="presParOf" srcId="{8616D632-9409-4790-9337-F0126CFFEDDA}" destId="{6DB001F8-B9CB-427C-BCFE-216803BCEAED}" srcOrd="1" destOrd="0" presId="urn:microsoft.com/office/officeart/2005/8/layout/list1"/>
    <dgm:cxn modelId="{359651E1-5BE5-4ED5-84B8-4BCAB98B0D86}" type="presParOf" srcId="{89954EF1-42EE-4B5D-A00C-320EF598612D}" destId="{9599D0E8-72CF-4573-8878-084C1A92F2CD}" srcOrd="1" destOrd="0" presId="urn:microsoft.com/office/officeart/2005/8/layout/list1"/>
    <dgm:cxn modelId="{14F88414-3DB5-412A-8821-BEE96B2D5B67}" type="presParOf" srcId="{89954EF1-42EE-4B5D-A00C-320EF598612D}" destId="{BFA17B4A-0506-4E66-B962-B8D2A0324D20}" srcOrd="2" destOrd="0" presId="urn:microsoft.com/office/officeart/2005/8/layout/list1"/>
    <dgm:cxn modelId="{F64D650D-4AE5-4392-BB27-E6AD77D5EEB2}" type="presParOf" srcId="{89954EF1-42EE-4B5D-A00C-320EF598612D}" destId="{9F7D4D3F-3C06-44C5-82D6-186F288F1BAD}" srcOrd="3" destOrd="0" presId="urn:microsoft.com/office/officeart/2005/8/layout/list1"/>
    <dgm:cxn modelId="{AE738076-C97F-45BB-804E-4A64247422DE}" type="presParOf" srcId="{89954EF1-42EE-4B5D-A00C-320EF598612D}" destId="{71998A32-14F3-4FE1-B905-73ADC7DA6A23}" srcOrd="4" destOrd="0" presId="urn:microsoft.com/office/officeart/2005/8/layout/list1"/>
    <dgm:cxn modelId="{5E649FCA-4BB1-460D-8755-F652730D96F1}" type="presParOf" srcId="{71998A32-14F3-4FE1-B905-73ADC7DA6A23}" destId="{E36A10DF-CF39-46B1-9885-6362A7CD1FE0}" srcOrd="0" destOrd="0" presId="urn:microsoft.com/office/officeart/2005/8/layout/list1"/>
    <dgm:cxn modelId="{FCEB4144-F722-43AA-A028-BCBEA068FF14}" type="presParOf" srcId="{71998A32-14F3-4FE1-B905-73ADC7DA6A23}" destId="{192ED7DF-1E8D-47B5-B433-6696C82EA748}" srcOrd="1" destOrd="0" presId="urn:microsoft.com/office/officeart/2005/8/layout/list1"/>
    <dgm:cxn modelId="{3B29120A-5D3F-4A90-9CF1-A5486B46A56B}" type="presParOf" srcId="{89954EF1-42EE-4B5D-A00C-320EF598612D}" destId="{55E72095-86A7-42B7-B655-1F4372D29824}" srcOrd="5" destOrd="0" presId="urn:microsoft.com/office/officeart/2005/8/layout/list1"/>
    <dgm:cxn modelId="{ECC507BB-6BBF-40BC-AF6D-AF06149D7151}" type="presParOf" srcId="{89954EF1-42EE-4B5D-A00C-320EF598612D}" destId="{27876D64-5A6B-4991-A636-4349F5C8850B}" srcOrd="6" destOrd="0" presId="urn:microsoft.com/office/officeart/2005/8/layout/list1"/>
    <dgm:cxn modelId="{56EC7CB6-2C45-4129-B0F8-9551395DDDE5}" type="presParOf" srcId="{89954EF1-42EE-4B5D-A00C-320EF598612D}" destId="{1CBA4041-F11B-46B0-B68B-365CDDA9E414}" srcOrd="7" destOrd="0" presId="urn:microsoft.com/office/officeart/2005/8/layout/list1"/>
    <dgm:cxn modelId="{33E969D8-43BA-4E27-90FD-4DCD196B3E3D}" type="presParOf" srcId="{89954EF1-42EE-4B5D-A00C-320EF598612D}" destId="{4895D1AB-65AF-4163-A8DA-42097DB4A14B}" srcOrd="8" destOrd="0" presId="urn:microsoft.com/office/officeart/2005/8/layout/list1"/>
    <dgm:cxn modelId="{C2735F87-7C20-42D7-87C2-5159A32D1306}" type="presParOf" srcId="{4895D1AB-65AF-4163-A8DA-42097DB4A14B}" destId="{D85B2B92-0AD9-4E17-ADE1-1DC504A0E51D}" srcOrd="0" destOrd="0" presId="urn:microsoft.com/office/officeart/2005/8/layout/list1"/>
    <dgm:cxn modelId="{1055538A-F849-4610-8FEE-5ACD9596C010}" type="presParOf" srcId="{4895D1AB-65AF-4163-A8DA-42097DB4A14B}" destId="{64A7FA54-A063-4DE5-A44D-D02135BD00B8}" srcOrd="1" destOrd="0" presId="urn:microsoft.com/office/officeart/2005/8/layout/list1"/>
    <dgm:cxn modelId="{180C683E-969F-4306-8DA2-E0E8F4FDE1F2}" type="presParOf" srcId="{89954EF1-42EE-4B5D-A00C-320EF598612D}" destId="{B86250BA-11F5-4956-B7B7-598DD578C650}" srcOrd="9" destOrd="0" presId="urn:microsoft.com/office/officeart/2005/8/layout/list1"/>
    <dgm:cxn modelId="{C2A44929-2AA3-4B53-B9C2-54A7890C9ACA}" type="presParOf" srcId="{89954EF1-42EE-4B5D-A00C-320EF598612D}" destId="{1B8284CF-A864-481E-9DC9-E647E507251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E4B86B6-1A1F-4D3D-85DD-6D1C530444A0}" type="doc">
      <dgm:prSet loTypeId="urn:diagrams.loki3.com/VaryingWidthList" loCatId="officeonline" qsTypeId="urn:microsoft.com/office/officeart/2005/8/quickstyle/simple1" qsCatId="simple" csTypeId="urn:microsoft.com/office/officeart/2005/8/colors/colorful2" csCatId="colorful" phldr="1"/>
      <dgm:spPr/>
    </dgm:pt>
    <dgm:pt modelId="{5BF46153-4A48-4516-9903-A2D33CF1114A}">
      <dgm:prSet phldrT="[Text]"/>
      <dgm:spPr/>
      <dgm:t>
        <a:bodyPr/>
        <a:lstStyle/>
        <a:p>
          <a:r>
            <a:rPr lang="en-US" dirty="0" smtClean="0"/>
            <a:t>5%</a:t>
          </a:r>
          <a:endParaRPr lang="en-US" dirty="0"/>
        </a:p>
      </dgm:t>
    </dgm:pt>
    <dgm:pt modelId="{B8151342-CF6C-4B2A-AE74-25C1DDCE3E29}" type="parTrans" cxnId="{DA034A79-1D0E-47E8-9B15-AAA450C3A836}">
      <dgm:prSet/>
      <dgm:spPr/>
      <dgm:t>
        <a:bodyPr/>
        <a:lstStyle/>
        <a:p>
          <a:endParaRPr lang="en-US"/>
        </a:p>
      </dgm:t>
    </dgm:pt>
    <dgm:pt modelId="{09A59612-2089-436E-ABED-685FD2ACFDF8}" type="sibTrans" cxnId="{DA034A79-1D0E-47E8-9B15-AAA450C3A836}">
      <dgm:prSet/>
      <dgm:spPr/>
      <dgm:t>
        <a:bodyPr/>
        <a:lstStyle/>
        <a:p>
          <a:endParaRPr lang="en-US"/>
        </a:p>
      </dgm:t>
    </dgm:pt>
    <dgm:pt modelId="{C3FED68B-64AF-4A3A-AC85-438A68FB3B78}">
      <dgm:prSet phldrT="[Text]"/>
      <dgm:spPr/>
      <dgm:t>
        <a:bodyPr/>
        <a:lstStyle/>
        <a:p>
          <a:r>
            <a:rPr lang="en-US" dirty="0" smtClean="0"/>
            <a:t>Small rest.</a:t>
          </a:r>
          <a:endParaRPr lang="en-US" dirty="0"/>
        </a:p>
      </dgm:t>
    </dgm:pt>
    <dgm:pt modelId="{6E8F631A-7EF6-4B29-ABDB-23D21C06DBE9}" type="parTrans" cxnId="{899347FE-973E-438F-A1AE-616810F59434}">
      <dgm:prSet/>
      <dgm:spPr/>
      <dgm:t>
        <a:bodyPr/>
        <a:lstStyle/>
        <a:p>
          <a:endParaRPr lang="en-US"/>
        </a:p>
      </dgm:t>
    </dgm:pt>
    <dgm:pt modelId="{7D0AAF1E-1493-46D0-B040-BBDD838D7417}" type="sibTrans" cxnId="{899347FE-973E-438F-A1AE-616810F59434}">
      <dgm:prSet/>
      <dgm:spPr/>
      <dgm:t>
        <a:bodyPr/>
        <a:lstStyle/>
        <a:p>
          <a:endParaRPr lang="en-US"/>
        </a:p>
      </dgm:t>
    </dgm:pt>
    <dgm:pt modelId="{D0F69BF2-E038-4883-9F45-F180F239FB51}">
      <dgm:prSet phldrT="[Text]"/>
      <dgm:spPr/>
      <dgm:t>
        <a:bodyPr/>
        <a:lstStyle/>
        <a:p>
          <a:r>
            <a:rPr lang="en-US" dirty="0" smtClean="0"/>
            <a:t>18%</a:t>
          </a:r>
          <a:endParaRPr lang="en-US" dirty="0"/>
        </a:p>
      </dgm:t>
    </dgm:pt>
    <dgm:pt modelId="{CEC4EC61-0336-4616-8696-6EF789A9C851}" type="parTrans" cxnId="{20A66F78-298B-4E62-82C0-EAEC3B7E5042}">
      <dgm:prSet/>
      <dgm:spPr/>
      <dgm:t>
        <a:bodyPr/>
        <a:lstStyle/>
        <a:p>
          <a:endParaRPr lang="en-US"/>
        </a:p>
      </dgm:t>
    </dgm:pt>
    <dgm:pt modelId="{2A16CE28-2682-4479-8330-E3E5DCB3B714}" type="sibTrans" cxnId="{20A66F78-298B-4E62-82C0-EAEC3B7E5042}">
      <dgm:prSet/>
      <dgm:spPr/>
      <dgm:t>
        <a:bodyPr/>
        <a:lstStyle/>
        <a:p>
          <a:endParaRPr lang="en-US"/>
        </a:p>
      </dgm:t>
    </dgm:pt>
    <dgm:pt modelId="{5E2F4803-6340-4FFC-BF02-3F489F92B8CE}">
      <dgm:prSet phldrT="[Text]"/>
      <dgm:spPr/>
      <dgm:t>
        <a:bodyPr/>
        <a:lstStyle/>
        <a:p>
          <a:r>
            <a:rPr lang="en-US" dirty="0" smtClean="0"/>
            <a:t>12%</a:t>
          </a:r>
          <a:endParaRPr lang="en-US" dirty="0"/>
        </a:p>
      </dgm:t>
    </dgm:pt>
    <dgm:pt modelId="{97663079-6A50-48E0-AA71-D162F13ADB49}" type="parTrans" cxnId="{D4827764-6FF5-4A91-9F82-5307914827A8}">
      <dgm:prSet/>
      <dgm:spPr/>
      <dgm:t>
        <a:bodyPr/>
        <a:lstStyle/>
        <a:p>
          <a:endParaRPr lang="en-US"/>
        </a:p>
      </dgm:t>
    </dgm:pt>
    <dgm:pt modelId="{58C9387F-F0A3-44DC-B77D-0DA29F1A1F90}" type="sibTrans" cxnId="{D4827764-6FF5-4A91-9F82-5307914827A8}">
      <dgm:prSet/>
      <dgm:spPr/>
      <dgm:t>
        <a:bodyPr/>
        <a:lstStyle/>
        <a:p>
          <a:endParaRPr lang="en-US"/>
        </a:p>
      </dgm:t>
    </dgm:pt>
    <dgm:pt modelId="{0BE02DBE-35C3-4D71-9060-AAA86F5F970D}">
      <dgm:prSet phldrT="[Text]"/>
      <dgm:spPr/>
      <dgm:t>
        <a:bodyPr/>
        <a:lstStyle/>
        <a:p>
          <a:r>
            <a:rPr lang="en-US" dirty="0" smtClean="0"/>
            <a:t>Non AC</a:t>
          </a:r>
          <a:endParaRPr lang="en-US" dirty="0"/>
        </a:p>
      </dgm:t>
    </dgm:pt>
    <dgm:pt modelId="{7A7A6556-20DE-465D-863F-AF46A50B5353}" type="parTrans" cxnId="{FE47B93F-8C05-4BF5-A0EC-D4899C6619EB}">
      <dgm:prSet/>
      <dgm:spPr/>
      <dgm:t>
        <a:bodyPr/>
        <a:lstStyle/>
        <a:p>
          <a:endParaRPr lang="en-US"/>
        </a:p>
      </dgm:t>
    </dgm:pt>
    <dgm:pt modelId="{8DB6D6F8-8B82-42B5-ACD3-C25763AFD198}" type="sibTrans" cxnId="{FE47B93F-8C05-4BF5-A0EC-D4899C6619EB}">
      <dgm:prSet/>
      <dgm:spPr/>
      <dgm:t>
        <a:bodyPr/>
        <a:lstStyle/>
        <a:p>
          <a:endParaRPr lang="en-US"/>
        </a:p>
      </dgm:t>
    </dgm:pt>
    <dgm:pt modelId="{D2DAE6CD-B9DF-45EA-B42A-C42AF9C33F3A}">
      <dgm:prSet phldrT="[Text]"/>
      <dgm:spPr/>
      <dgm:t>
        <a:bodyPr/>
        <a:lstStyle/>
        <a:p>
          <a:r>
            <a:rPr lang="en-US" dirty="0" smtClean="0"/>
            <a:t>AC hotels</a:t>
          </a:r>
          <a:endParaRPr lang="en-US" dirty="0"/>
        </a:p>
      </dgm:t>
    </dgm:pt>
    <dgm:pt modelId="{AEE99268-B97D-4AD3-A4F6-D23A53E1F125}" type="parTrans" cxnId="{60B49106-4B81-4A19-BD74-46E003EA36ED}">
      <dgm:prSet/>
      <dgm:spPr/>
      <dgm:t>
        <a:bodyPr/>
        <a:lstStyle/>
        <a:p>
          <a:endParaRPr lang="en-US"/>
        </a:p>
      </dgm:t>
    </dgm:pt>
    <dgm:pt modelId="{A80B1916-74D8-4B85-A389-FF66D8A76D27}" type="sibTrans" cxnId="{60B49106-4B81-4A19-BD74-46E003EA36ED}">
      <dgm:prSet/>
      <dgm:spPr/>
      <dgm:t>
        <a:bodyPr/>
        <a:lstStyle/>
        <a:p>
          <a:endParaRPr lang="en-US"/>
        </a:p>
      </dgm:t>
    </dgm:pt>
    <dgm:pt modelId="{8A2A979A-0CC0-4CD1-A66E-61A894437F71}">
      <dgm:prSet phldrT="[Text]"/>
      <dgm:spPr/>
      <dgm:t>
        <a:bodyPr/>
        <a:lstStyle/>
        <a:p>
          <a:r>
            <a:rPr lang="en-US" dirty="0" smtClean="0"/>
            <a:t>28%</a:t>
          </a:r>
          <a:endParaRPr lang="en-US" dirty="0"/>
        </a:p>
      </dgm:t>
    </dgm:pt>
    <dgm:pt modelId="{001D365A-793B-4DDC-8BCF-99FEF58E1625}" type="parTrans" cxnId="{DA7CC9E6-D3CA-4C62-B8D4-B843B25F3C6B}">
      <dgm:prSet/>
      <dgm:spPr/>
      <dgm:t>
        <a:bodyPr/>
        <a:lstStyle/>
        <a:p>
          <a:endParaRPr lang="en-US"/>
        </a:p>
      </dgm:t>
    </dgm:pt>
    <dgm:pt modelId="{5A984416-7FE8-4D60-ABE8-FF4CAE20F606}" type="sibTrans" cxnId="{DA7CC9E6-D3CA-4C62-B8D4-B843B25F3C6B}">
      <dgm:prSet/>
      <dgm:spPr/>
      <dgm:t>
        <a:bodyPr/>
        <a:lstStyle/>
        <a:p>
          <a:endParaRPr lang="en-US"/>
        </a:p>
      </dgm:t>
    </dgm:pt>
    <dgm:pt modelId="{9308FBA9-615C-462B-B55A-CA8273FF074C}">
      <dgm:prSet phldrT="[Text]"/>
      <dgm:spPr/>
      <dgm:t>
        <a:bodyPr/>
        <a:lstStyle/>
        <a:p>
          <a:r>
            <a:rPr lang="en-US" dirty="0" smtClean="0"/>
            <a:t>FIVE STAR</a:t>
          </a:r>
          <a:endParaRPr lang="en-US" dirty="0"/>
        </a:p>
      </dgm:t>
    </dgm:pt>
    <dgm:pt modelId="{A8D1A2E3-8F85-4F38-9C65-C7396826418F}" type="parTrans" cxnId="{611B6087-474D-4B1A-B8A9-9C3FEC4F2E35}">
      <dgm:prSet/>
      <dgm:spPr/>
      <dgm:t>
        <a:bodyPr/>
        <a:lstStyle/>
        <a:p>
          <a:endParaRPr lang="en-US"/>
        </a:p>
      </dgm:t>
    </dgm:pt>
    <dgm:pt modelId="{B31E41EF-CBE2-49B5-A15F-E84F2F97C2CD}" type="sibTrans" cxnId="{611B6087-474D-4B1A-B8A9-9C3FEC4F2E35}">
      <dgm:prSet/>
      <dgm:spPr/>
      <dgm:t>
        <a:bodyPr/>
        <a:lstStyle/>
        <a:p>
          <a:endParaRPr lang="en-US"/>
        </a:p>
      </dgm:t>
    </dgm:pt>
    <dgm:pt modelId="{2756A7EC-A0E3-455C-AEA6-840F47C2CA31}">
      <dgm:prSet phldrT="[Text]"/>
      <dgm:spPr/>
      <dgm:t>
        <a:bodyPr/>
        <a:lstStyle/>
        <a:p>
          <a:r>
            <a:rPr lang="en-US" dirty="0" smtClean="0"/>
            <a:t>&lt;GST&gt;</a:t>
          </a:r>
          <a:endParaRPr lang="en-US" dirty="0"/>
        </a:p>
      </dgm:t>
    </dgm:pt>
    <dgm:pt modelId="{ED57164A-4188-4A76-88B2-2598837713FB}" type="parTrans" cxnId="{AB972BD4-7790-48A4-85DC-6110AFB9CCE8}">
      <dgm:prSet/>
      <dgm:spPr/>
      <dgm:t>
        <a:bodyPr/>
        <a:lstStyle/>
        <a:p>
          <a:endParaRPr lang="en-US"/>
        </a:p>
      </dgm:t>
    </dgm:pt>
    <dgm:pt modelId="{43039345-3091-471A-94E1-FE20AC895F80}" type="sibTrans" cxnId="{AB972BD4-7790-48A4-85DC-6110AFB9CCE8}">
      <dgm:prSet/>
      <dgm:spPr/>
      <dgm:t>
        <a:bodyPr/>
        <a:lstStyle/>
        <a:p>
          <a:endParaRPr lang="en-US"/>
        </a:p>
      </dgm:t>
    </dgm:pt>
    <dgm:pt modelId="{CAF056E9-2F5D-4B23-A1B7-0A276EF593CA}" type="pres">
      <dgm:prSet presAssocID="{2E4B86B6-1A1F-4D3D-85DD-6D1C530444A0}" presName="Name0" presStyleCnt="0">
        <dgm:presLayoutVars>
          <dgm:resizeHandles/>
        </dgm:presLayoutVars>
      </dgm:prSet>
      <dgm:spPr/>
    </dgm:pt>
    <dgm:pt modelId="{81BCAB1D-1B05-4C01-BD7E-23E6FF108A66}" type="pres">
      <dgm:prSet presAssocID="{2756A7EC-A0E3-455C-AEA6-840F47C2CA31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D3C00-D8FB-4527-82A3-FB24F2076E2E}" type="pres">
      <dgm:prSet presAssocID="{43039345-3091-471A-94E1-FE20AC895F80}" presName="space" presStyleCnt="0"/>
      <dgm:spPr/>
    </dgm:pt>
    <dgm:pt modelId="{DFCA4046-9B4D-4E7A-9788-95AA8D8415BB}" type="pres">
      <dgm:prSet presAssocID="{5BF46153-4A48-4516-9903-A2D33CF1114A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E9D17A-C382-41F4-8D10-198B45F60F04}" type="pres">
      <dgm:prSet presAssocID="{09A59612-2089-436E-ABED-685FD2ACFDF8}" presName="space" presStyleCnt="0"/>
      <dgm:spPr/>
    </dgm:pt>
    <dgm:pt modelId="{56419E25-B0BA-4EB4-A83C-0B1D182F9DA7}" type="pres">
      <dgm:prSet presAssocID="{5E2F4803-6340-4FFC-BF02-3F489F92B8CE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8B4418-9BB5-41EA-A61C-66D8C6883779}" type="pres">
      <dgm:prSet presAssocID="{58C9387F-F0A3-44DC-B77D-0DA29F1A1F90}" presName="space" presStyleCnt="0"/>
      <dgm:spPr/>
    </dgm:pt>
    <dgm:pt modelId="{93BED292-5336-4C25-82D9-7564D5B736EC}" type="pres">
      <dgm:prSet presAssocID="{D0F69BF2-E038-4883-9F45-F180F239FB51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5BA25-A52C-4052-82D5-1567FDEBD0BF}" type="pres">
      <dgm:prSet presAssocID="{2A16CE28-2682-4479-8330-E3E5DCB3B714}" presName="space" presStyleCnt="0"/>
      <dgm:spPr/>
    </dgm:pt>
    <dgm:pt modelId="{CD590686-E077-461C-8A9B-33E10DF49084}" type="pres">
      <dgm:prSet presAssocID="{8A2A979A-0CC0-4CD1-A66E-61A894437F71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9E6782-7B51-4FE7-8018-14C14E3B2E36}" type="presOf" srcId="{0BE02DBE-35C3-4D71-9060-AAA86F5F970D}" destId="{56419E25-B0BA-4EB4-A83C-0B1D182F9DA7}" srcOrd="0" destOrd="1" presId="urn:diagrams.loki3.com/VaryingWidthList"/>
    <dgm:cxn modelId="{DA034A79-1D0E-47E8-9B15-AAA450C3A836}" srcId="{2E4B86B6-1A1F-4D3D-85DD-6D1C530444A0}" destId="{5BF46153-4A48-4516-9903-A2D33CF1114A}" srcOrd="1" destOrd="0" parTransId="{B8151342-CF6C-4B2A-AE74-25C1DDCE3E29}" sibTransId="{09A59612-2089-436E-ABED-685FD2ACFDF8}"/>
    <dgm:cxn modelId="{20A66F78-298B-4E62-82C0-EAEC3B7E5042}" srcId="{2E4B86B6-1A1F-4D3D-85DD-6D1C530444A0}" destId="{D0F69BF2-E038-4883-9F45-F180F239FB51}" srcOrd="3" destOrd="0" parTransId="{CEC4EC61-0336-4616-8696-6EF789A9C851}" sibTransId="{2A16CE28-2682-4479-8330-E3E5DCB3B714}"/>
    <dgm:cxn modelId="{159D6EC3-FF00-447B-B3A5-112A65767FAE}" type="presOf" srcId="{8A2A979A-0CC0-4CD1-A66E-61A894437F71}" destId="{CD590686-E077-461C-8A9B-33E10DF49084}" srcOrd="0" destOrd="0" presId="urn:diagrams.loki3.com/VaryingWidthList"/>
    <dgm:cxn modelId="{96FCA2DC-2B8A-46A7-9FC3-E2B5DCF95749}" type="presOf" srcId="{2756A7EC-A0E3-455C-AEA6-840F47C2CA31}" destId="{81BCAB1D-1B05-4C01-BD7E-23E6FF108A66}" srcOrd="0" destOrd="0" presId="urn:diagrams.loki3.com/VaryingWidthList"/>
    <dgm:cxn modelId="{611B6087-474D-4B1A-B8A9-9C3FEC4F2E35}" srcId="{8A2A979A-0CC0-4CD1-A66E-61A894437F71}" destId="{9308FBA9-615C-462B-B55A-CA8273FF074C}" srcOrd="0" destOrd="0" parTransId="{A8D1A2E3-8F85-4F38-9C65-C7396826418F}" sibTransId="{B31E41EF-CBE2-49B5-A15F-E84F2F97C2CD}"/>
    <dgm:cxn modelId="{AB972BD4-7790-48A4-85DC-6110AFB9CCE8}" srcId="{2E4B86B6-1A1F-4D3D-85DD-6D1C530444A0}" destId="{2756A7EC-A0E3-455C-AEA6-840F47C2CA31}" srcOrd="0" destOrd="0" parTransId="{ED57164A-4188-4A76-88B2-2598837713FB}" sibTransId="{43039345-3091-471A-94E1-FE20AC895F80}"/>
    <dgm:cxn modelId="{7141323F-A6EE-4EF5-A511-EED3003D8C27}" type="presOf" srcId="{C3FED68B-64AF-4A3A-AC85-438A68FB3B78}" destId="{DFCA4046-9B4D-4E7A-9788-95AA8D8415BB}" srcOrd="0" destOrd="1" presId="urn:diagrams.loki3.com/VaryingWidthList"/>
    <dgm:cxn modelId="{FE47B93F-8C05-4BF5-A0EC-D4899C6619EB}" srcId="{5E2F4803-6340-4FFC-BF02-3F489F92B8CE}" destId="{0BE02DBE-35C3-4D71-9060-AAA86F5F970D}" srcOrd="0" destOrd="0" parTransId="{7A7A6556-20DE-465D-863F-AF46A50B5353}" sibTransId="{8DB6D6F8-8B82-42B5-ACD3-C25763AFD198}"/>
    <dgm:cxn modelId="{60B49106-4B81-4A19-BD74-46E003EA36ED}" srcId="{D0F69BF2-E038-4883-9F45-F180F239FB51}" destId="{D2DAE6CD-B9DF-45EA-B42A-C42AF9C33F3A}" srcOrd="0" destOrd="0" parTransId="{AEE99268-B97D-4AD3-A4F6-D23A53E1F125}" sibTransId="{A80B1916-74D8-4B85-A389-FF66D8A76D27}"/>
    <dgm:cxn modelId="{D4827764-6FF5-4A91-9F82-5307914827A8}" srcId="{2E4B86B6-1A1F-4D3D-85DD-6D1C530444A0}" destId="{5E2F4803-6340-4FFC-BF02-3F489F92B8CE}" srcOrd="2" destOrd="0" parTransId="{97663079-6A50-48E0-AA71-D162F13ADB49}" sibTransId="{58C9387F-F0A3-44DC-B77D-0DA29F1A1F90}"/>
    <dgm:cxn modelId="{ACAEA95E-50ED-493D-8EFB-83D2173F839E}" type="presOf" srcId="{5E2F4803-6340-4FFC-BF02-3F489F92B8CE}" destId="{56419E25-B0BA-4EB4-A83C-0B1D182F9DA7}" srcOrd="0" destOrd="0" presId="urn:diagrams.loki3.com/VaryingWidthList"/>
    <dgm:cxn modelId="{56EC42CB-E2D0-411D-AD9A-645B67C06ECB}" type="presOf" srcId="{9308FBA9-615C-462B-B55A-CA8273FF074C}" destId="{CD590686-E077-461C-8A9B-33E10DF49084}" srcOrd="0" destOrd="1" presId="urn:diagrams.loki3.com/VaryingWidthList"/>
    <dgm:cxn modelId="{C1E24854-D632-4BE8-89CE-094B28393A81}" type="presOf" srcId="{2E4B86B6-1A1F-4D3D-85DD-6D1C530444A0}" destId="{CAF056E9-2F5D-4B23-A1B7-0A276EF593CA}" srcOrd="0" destOrd="0" presId="urn:diagrams.loki3.com/VaryingWidthList"/>
    <dgm:cxn modelId="{CA4E1226-AE8E-406A-975E-1917CF851306}" type="presOf" srcId="{D2DAE6CD-B9DF-45EA-B42A-C42AF9C33F3A}" destId="{93BED292-5336-4C25-82D9-7564D5B736EC}" srcOrd="0" destOrd="1" presId="urn:diagrams.loki3.com/VaryingWidthList"/>
    <dgm:cxn modelId="{899347FE-973E-438F-A1AE-616810F59434}" srcId="{5BF46153-4A48-4516-9903-A2D33CF1114A}" destId="{C3FED68B-64AF-4A3A-AC85-438A68FB3B78}" srcOrd="0" destOrd="0" parTransId="{6E8F631A-7EF6-4B29-ABDB-23D21C06DBE9}" sibTransId="{7D0AAF1E-1493-46D0-B040-BBDD838D7417}"/>
    <dgm:cxn modelId="{5716315F-31F3-4B97-9BB4-A4A312F45B8E}" type="presOf" srcId="{5BF46153-4A48-4516-9903-A2D33CF1114A}" destId="{DFCA4046-9B4D-4E7A-9788-95AA8D8415BB}" srcOrd="0" destOrd="0" presId="urn:diagrams.loki3.com/VaryingWidthList"/>
    <dgm:cxn modelId="{DF96CB7F-0CFB-4699-8C36-FBD586C37D54}" type="presOf" srcId="{D0F69BF2-E038-4883-9F45-F180F239FB51}" destId="{93BED292-5336-4C25-82D9-7564D5B736EC}" srcOrd="0" destOrd="0" presId="urn:diagrams.loki3.com/VaryingWidthList"/>
    <dgm:cxn modelId="{DA7CC9E6-D3CA-4C62-B8D4-B843B25F3C6B}" srcId="{2E4B86B6-1A1F-4D3D-85DD-6D1C530444A0}" destId="{8A2A979A-0CC0-4CD1-A66E-61A894437F71}" srcOrd="4" destOrd="0" parTransId="{001D365A-793B-4DDC-8BCF-99FEF58E1625}" sibTransId="{5A984416-7FE8-4D60-ABE8-FF4CAE20F606}"/>
    <dgm:cxn modelId="{626BC2D0-E67B-46F6-A78F-3D86353B0764}" type="presParOf" srcId="{CAF056E9-2F5D-4B23-A1B7-0A276EF593CA}" destId="{81BCAB1D-1B05-4C01-BD7E-23E6FF108A66}" srcOrd="0" destOrd="0" presId="urn:diagrams.loki3.com/VaryingWidthList"/>
    <dgm:cxn modelId="{AD2E3D6D-E61F-459D-9299-A6776B05032F}" type="presParOf" srcId="{CAF056E9-2F5D-4B23-A1B7-0A276EF593CA}" destId="{FE6D3C00-D8FB-4527-82A3-FB24F2076E2E}" srcOrd="1" destOrd="0" presId="urn:diagrams.loki3.com/VaryingWidthList"/>
    <dgm:cxn modelId="{CFD4FECF-3633-4DF9-9E20-F64A5598A7F1}" type="presParOf" srcId="{CAF056E9-2F5D-4B23-A1B7-0A276EF593CA}" destId="{DFCA4046-9B4D-4E7A-9788-95AA8D8415BB}" srcOrd="2" destOrd="0" presId="urn:diagrams.loki3.com/VaryingWidthList"/>
    <dgm:cxn modelId="{4DB4357E-D631-455A-AEE5-623A4D4023DC}" type="presParOf" srcId="{CAF056E9-2F5D-4B23-A1B7-0A276EF593CA}" destId="{34E9D17A-C382-41F4-8D10-198B45F60F04}" srcOrd="3" destOrd="0" presId="urn:diagrams.loki3.com/VaryingWidthList"/>
    <dgm:cxn modelId="{F0065365-D6D5-4FEB-8078-0C1EC7FC9D4C}" type="presParOf" srcId="{CAF056E9-2F5D-4B23-A1B7-0A276EF593CA}" destId="{56419E25-B0BA-4EB4-A83C-0B1D182F9DA7}" srcOrd="4" destOrd="0" presId="urn:diagrams.loki3.com/VaryingWidthList"/>
    <dgm:cxn modelId="{2E08B69E-63B6-4BED-A2E2-E1BD3B94E36B}" type="presParOf" srcId="{CAF056E9-2F5D-4B23-A1B7-0A276EF593CA}" destId="{6B8B4418-9BB5-41EA-A61C-66D8C6883779}" srcOrd="5" destOrd="0" presId="urn:diagrams.loki3.com/VaryingWidthList"/>
    <dgm:cxn modelId="{EB1CFEF3-998C-4BC3-BC32-4F4C6D890DDF}" type="presParOf" srcId="{CAF056E9-2F5D-4B23-A1B7-0A276EF593CA}" destId="{93BED292-5336-4C25-82D9-7564D5B736EC}" srcOrd="6" destOrd="0" presId="urn:diagrams.loki3.com/VaryingWidthList"/>
    <dgm:cxn modelId="{9B65C93E-157A-43C6-B709-4FFBF3A89291}" type="presParOf" srcId="{CAF056E9-2F5D-4B23-A1B7-0A276EF593CA}" destId="{9D55BA25-A52C-4052-82D5-1567FDEBD0BF}" srcOrd="7" destOrd="0" presId="urn:diagrams.loki3.com/VaryingWidthList"/>
    <dgm:cxn modelId="{5543352B-C571-4A4C-8AED-BB070159EB22}" type="presParOf" srcId="{CAF056E9-2F5D-4B23-A1B7-0A276EF593CA}" destId="{CD590686-E077-461C-8A9B-33E10DF49084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68DBBB4-E207-4D52-9F9E-D6176E0D86CB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0DCA55-4B28-47D0-A622-20CEFDD3BDEC}">
      <dgm:prSet phldrT="[Text]"/>
      <dgm:spPr/>
      <dgm:t>
        <a:bodyPr/>
        <a:lstStyle/>
        <a:p>
          <a:r>
            <a:rPr lang="en-US" dirty="0" smtClean="0"/>
            <a:t>FY</a:t>
          </a:r>
        </a:p>
        <a:p>
          <a:r>
            <a:rPr lang="en-US" dirty="0" smtClean="0"/>
            <a:t>2016-17</a:t>
          </a:r>
          <a:endParaRPr lang="en-US" dirty="0"/>
        </a:p>
      </dgm:t>
    </dgm:pt>
    <dgm:pt modelId="{9066EACA-F013-434A-8C23-26321898B747}" type="parTrans" cxnId="{E0C82265-C482-4150-AD75-8EE93998FF94}">
      <dgm:prSet/>
      <dgm:spPr/>
      <dgm:t>
        <a:bodyPr/>
        <a:lstStyle/>
        <a:p>
          <a:endParaRPr lang="en-US"/>
        </a:p>
      </dgm:t>
    </dgm:pt>
    <dgm:pt modelId="{586F5B4B-C6D3-4263-BC8B-74F5E342FA9A}" type="sibTrans" cxnId="{E0C82265-C482-4150-AD75-8EE93998FF94}">
      <dgm:prSet/>
      <dgm:spPr/>
      <dgm:t>
        <a:bodyPr/>
        <a:lstStyle/>
        <a:p>
          <a:endParaRPr lang="en-US"/>
        </a:p>
      </dgm:t>
    </dgm:pt>
    <dgm:pt modelId="{952C22C2-B66B-4E91-9F81-5A7D0935445E}">
      <dgm:prSet phldrT="[Text]"/>
      <dgm:spPr/>
      <dgm:t>
        <a:bodyPr/>
        <a:lstStyle/>
        <a:p>
          <a:r>
            <a:rPr lang="en-US" dirty="0" smtClean="0"/>
            <a:t>Q1: April-June</a:t>
          </a:r>
          <a:endParaRPr lang="en-US" dirty="0"/>
        </a:p>
      </dgm:t>
    </dgm:pt>
    <dgm:pt modelId="{2ADDBC14-2188-484F-AB99-DDD00CA7B809}" type="parTrans" cxnId="{39EBB1D6-1637-40B2-B14D-7322A304ED91}">
      <dgm:prSet/>
      <dgm:spPr/>
      <dgm:t>
        <a:bodyPr/>
        <a:lstStyle/>
        <a:p>
          <a:endParaRPr lang="en-US"/>
        </a:p>
      </dgm:t>
    </dgm:pt>
    <dgm:pt modelId="{A2F0C27D-E184-428A-858A-CA47EE0E6BBB}" type="sibTrans" cxnId="{39EBB1D6-1637-40B2-B14D-7322A304ED91}">
      <dgm:prSet/>
      <dgm:spPr/>
      <dgm:t>
        <a:bodyPr/>
        <a:lstStyle/>
        <a:p>
          <a:endParaRPr lang="en-US"/>
        </a:p>
      </dgm:t>
    </dgm:pt>
    <dgm:pt modelId="{615AD1D4-EFD2-46B4-97AE-8C0DF37E3A03}">
      <dgm:prSet phldrT="[Text]"/>
      <dgm:spPr/>
      <dgm:t>
        <a:bodyPr/>
        <a:lstStyle/>
        <a:p>
          <a:r>
            <a:rPr lang="en-US" dirty="0" smtClean="0"/>
            <a:t>Q2</a:t>
          </a:r>
          <a:endParaRPr lang="en-US" dirty="0"/>
        </a:p>
      </dgm:t>
    </dgm:pt>
    <dgm:pt modelId="{16513BC1-430A-4737-9548-F783B9E80934}" type="parTrans" cxnId="{9EB24571-DA20-40D0-9056-538012AB3D10}">
      <dgm:prSet/>
      <dgm:spPr/>
      <dgm:t>
        <a:bodyPr/>
        <a:lstStyle/>
        <a:p>
          <a:endParaRPr lang="en-US"/>
        </a:p>
      </dgm:t>
    </dgm:pt>
    <dgm:pt modelId="{10149537-D254-4507-B46B-0D14422BBEC2}" type="sibTrans" cxnId="{9EB24571-DA20-40D0-9056-538012AB3D10}">
      <dgm:prSet/>
      <dgm:spPr/>
      <dgm:t>
        <a:bodyPr/>
        <a:lstStyle/>
        <a:p>
          <a:endParaRPr lang="en-US"/>
        </a:p>
      </dgm:t>
    </dgm:pt>
    <dgm:pt modelId="{EB26144D-67E2-49E3-9302-EF4D3A266F74}">
      <dgm:prSet phldrT="[Text]"/>
      <dgm:spPr/>
      <dgm:t>
        <a:bodyPr/>
        <a:lstStyle/>
        <a:p>
          <a:r>
            <a:rPr lang="en-US" dirty="0" smtClean="0"/>
            <a:t>Q3</a:t>
          </a:r>
          <a:endParaRPr lang="en-US" dirty="0"/>
        </a:p>
      </dgm:t>
    </dgm:pt>
    <dgm:pt modelId="{BC53EE92-AFE8-4482-BD5B-2B340E4C5060}" type="parTrans" cxnId="{D3DE02D2-780C-4DB4-AB21-042239BD83A3}">
      <dgm:prSet/>
      <dgm:spPr/>
      <dgm:t>
        <a:bodyPr/>
        <a:lstStyle/>
        <a:p>
          <a:endParaRPr lang="en-US"/>
        </a:p>
      </dgm:t>
    </dgm:pt>
    <dgm:pt modelId="{21633FCC-9B55-4F0C-B038-F5BB4AF31D04}" type="sibTrans" cxnId="{D3DE02D2-780C-4DB4-AB21-042239BD83A3}">
      <dgm:prSet/>
      <dgm:spPr/>
      <dgm:t>
        <a:bodyPr/>
        <a:lstStyle/>
        <a:p>
          <a:endParaRPr lang="en-US"/>
        </a:p>
      </dgm:t>
    </dgm:pt>
    <dgm:pt modelId="{D40FB29D-A289-461A-AA7C-080A3E03FAA1}">
      <dgm:prSet phldrT="[Text]"/>
      <dgm:spPr/>
      <dgm:t>
        <a:bodyPr/>
        <a:lstStyle/>
        <a:p>
          <a:r>
            <a:rPr lang="en-US" dirty="0" smtClean="0"/>
            <a:t>Q4</a:t>
          </a:r>
          <a:endParaRPr lang="en-US" dirty="0"/>
        </a:p>
      </dgm:t>
    </dgm:pt>
    <dgm:pt modelId="{1416B8E1-748B-41C7-9847-ED8DCB1E7D7D}" type="parTrans" cxnId="{BEB6B346-B8A0-4642-A854-E1480444867D}">
      <dgm:prSet/>
      <dgm:spPr/>
      <dgm:t>
        <a:bodyPr/>
        <a:lstStyle/>
        <a:p>
          <a:endParaRPr lang="en-US"/>
        </a:p>
      </dgm:t>
    </dgm:pt>
    <dgm:pt modelId="{3DF2CB9E-B7D7-44B8-9229-7ACCD7320086}" type="sibTrans" cxnId="{BEB6B346-B8A0-4642-A854-E1480444867D}">
      <dgm:prSet/>
      <dgm:spPr/>
      <dgm:t>
        <a:bodyPr/>
        <a:lstStyle/>
        <a:p>
          <a:endParaRPr lang="en-US"/>
        </a:p>
      </dgm:t>
    </dgm:pt>
    <dgm:pt modelId="{B3A47334-8137-4CAD-A1F0-AD56D134864D}">
      <dgm:prSet phldrT="[Text]"/>
      <dgm:spPr/>
      <dgm:t>
        <a:bodyPr/>
        <a:lstStyle/>
        <a:p>
          <a:r>
            <a:rPr lang="en-US" dirty="0" smtClean="0"/>
            <a:t>July-Sept</a:t>
          </a:r>
          <a:endParaRPr lang="en-US" dirty="0"/>
        </a:p>
      </dgm:t>
    </dgm:pt>
    <dgm:pt modelId="{35CD778B-87E8-4B1D-8A55-E1991E74E1C6}" type="parTrans" cxnId="{167D5191-F7FC-40DB-81F0-1FBB360A79DE}">
      <dgm:prSet/>
      <dgm:spPr/>
      <dgm:t>
        <a:bodyPr/>
        <a:lstStyle/>
        <a:p>
          <a:endParaRPr lang="en-US"/>
        </a:p>
      </dgm:t>
    </dgm:pt>
    <dgm:pt modelId="{EE5CC71C-F679-4D79-9567-035D24923614}" type="sibTrans" cxnId="{167D5191-F7FC-40DB-81F0-1FBB360A79DE}">
      <dgm:prSet/>
      <dgm:spPr/>
      <dgm:t>
        <a:bodyPr/>
        <a:lstStyle/>
        <a:p>
          <a:endParaRPr lang="en-US"/>
        </a:p>
      </dgm:t>
    </dgm:pt>
    <dgm:pt modelId="{871D5187-711C-4748-824A-F3272F597091}">
      <dgm:prSet phldrT="[Text]"/>
      <dgm:spPr/>
      <dgm:t>
        <a:bodyPr/>
        <a:lstStyle/>
        <a:p>
          <a:r>
            <a:rPr lang="en-US" dirty="0" smtClean="0"/>
            <a:t>Oct-Dec</a:t>
          </a:r>
          <a:endParaRPr lang="en-US" dirty="0"/>
        </a:p>
      </dgm:t>
    </dgm:pt>
    <dgm:pt modelId="{BAFAFAC1-6C91-4DAD-BD16-0CCBF3B8C45E}" type="parTrans" cxnId="{08A1DEF8-8A01-4382-A530-3ACCE38937A5}">
      <dgm:prSet/>
      <dgm:spPr/>
      <dgm:t>
        <a:bodyPr/>
        <a:lstStyle/>
        <a:p>
          <a:endParaRPr lang="en-US"/>
        </a:p>
      </dgm:t>
    </dgm:pt>
    <dgm:pt modelId="{1EF41E0D-3A15-4C57-BD22-252FE8504DAE}" type="sibTrans" cxnId="{08A1DEF8-8A01-4382-A530-3ACCE38937A5}">
      <dgm:prSet/>
      <dgm:spPr/>
      <dgm:t>
        <a:bodyPr/>
        <a:lstStyle/>
        <a:p>
          <a:endParaRPr lang="en-US"/>
        </a:p>
      </dgm:t>
    </dgm:pt>
    <dgm:pt modelId="{37FB670A-6F57-4926-8F84-DFBB413B49A0}">
      <dgm:prSet phldrT="[Text]"/>
      <dgm:spPr/>
      <dgm:t>
        <a:bodyPr/>
        <a:lstStyle/>
        <a:p>
          <a:r>
            <a:rPr lang="en-US" dirty="0" smtClean="0"/>
            <a:t>Jan-March</a:t>
          </a:r>
          <a:endParaRPr lang="en-US" dirty="0"/>
        </a:p>
      </dgm:t>
    </dgm:pt>
    <dgm:pt modelId="{7FA32E9C-D26D-4B95-9D5D-A71DC60DEB2E}" type="parTrans" cxnId="{413D5D4A-6D0D-478C-A4EF-206F48DA148A}">
      <dgm:prSet/>
      <dgm:spPr/>
      <dgm:t>
        <a:bodyPr/>
        <a:lstStyle/>
        <a:p>
          <a:endParaRPr lang="en-US"/>
        </a:p>
      </dgm:t>
    </dgm:pt>
    <dgm:pt modelId="{2EE58762-5A35-4FD5-A2E3-0151D34D1882}" type="sibTrans" cxnId="{413D5D4A-6D0D-478C-A4EF-206F48DA148A}">
      <dgm:prSet/>
      <dgm:spPr/>
      <dgm:t>
        <a:bodyPr/>
        <a:lstStyle/>
        <a:p>
          <a:endParaRPr lang="en-US"/>
        </a:p>
      </dgm:t>
    </dgm:pt>
    <dgm:pt modelId="{761F49EB-1D37-4019-8AAA-2707814BF1DB}" type="pres">
      <dgm:prSet presAssocID="{A68DBBB4-E207-4D52-9F9E-D6176E0D86C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57F768-4D6B-4EEB-8075-B4B0F2BE0715}" type="pres">
      <dgm:prSet presAssocID="{3F0DCA55-4B28-47D0-A622-20CEFDD3BDEC}" presName="centerShape" presStyleLbl="node0" presStyleIdx="0" presStyleCnt="1"/>
      <dgm:spPr/>
      <dgm:t>
        <a:bodyPr/>
        <a:lstStyle/>
        <a:p>
          <a:endParaRPr lang="en-US"/>
        </a:p>
      </dgm:t>
    </dgm:pt>
    <dgm:pt modelId="{2E33816B-A289-43B6-AADC-26EA06E0E413}" type="pres">
      <dgm:prSet presAssocID="{952C22C2-B66B-4E91-9F81-5A7D0935445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FCB11B-EA7A-405F-8CA8-8B3C273485DF}" type="pres">
      <dgm:prSet presAssocID="{952C22C2-B66B-4E91-9F81-5A7D0935445E}" presName="dummy" presStyleCnt="0"/>
      <dgm:spPr/>
    </dgm:pt>
    <dgm:pt modelId="{C018B128-EDB7-4FBE-AA72-A3B4568D0D32}" type="pres">
      <dgm:prSet presAssocID="{A2F0C27D-E184-428A-858A-CA47EE0E6BB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72FB82F-27E7-41F3-884E-FF26F0487582}" type="pres">
      <dgm:prSet presAssocID="{615AD1D4-EFD2-46B4-97AE-8C0DF37E3A0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3F6883-6446-4FFB-9862-E7541F2E3FEA}" type="pres">
      <dgm:prSet presAssocID="{615AD1D4-EFD2-46B4-97AE-8C0DF37E3A03}" presName="dummy" presStyleCnt="0"/>
      <dgm:spPr/>
    </dgm:pt>
    <dgm:pt modelId="{CC16CE89-6163-462E-9F0E-AC88E888E6AE}" type="pres">
      <dgm:prSet presAssocID="{10149537-D254-4507-B46B-0D14422BBEC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5479C3A-F0D0-4107-A603-8A6CE7F42CCE}" type="pres">
      <dgm:prSet presAssocID="{EB26144D-67E2-49E3-9302-EF4D3A266F7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DF624-E6BE-49DA-AF94-14558EFC8ADE}" type="pres">
      <dgm:prSet presAssocID="{EB26144D-67E2-49E3-9302-EF4D3A266F74}" presName="dummy" presStyleCnt="0"/>
      <dgm:spPr/>
    </dgm:pt>
    <dgm:pt modelId="{B2BFB5AC-EB45-4841-954A-61D07F816DB2}" type="pres">
      <dgm:prSet presAssocID="{21633FCC-9B55-4F0C-B038-F5BB4AF31D0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4FD6E88-4F66-4884-8FB1-5CA769FD8860}" type="pres">
      <dgm:prSet presAssocID="{D40FB29D-A289-461A-AA7C-080A3E03FAA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DA7AF-2FF0-43E7-909A-2423E3501E79}" type="pres">
      <dgm:prSet presAssocID="{D40FB29D-A289-461A-AA7C-080A3E03FAA1}" presName="dummy" presStyleCnt="0"/>
      <dgm:spPr/>
    </dgm:pt>
    <dgm:pt modelId="{4F311773-649A-47D0-AC8B-FC8CE7DE7EB9}" type="pres">
      <dgm:prSet presAssocID="{3DF2CB9E-B7D7-44B8-9229-7ACCD7320086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39EBB1D6-1637-40B2-B14D-7322A304ED91}" srcId="{3F0DCA55-4B28-47D0-A622-20CEFDD3BDEC}" destId="{952C22C2-B66B-4E91-9F81-5A7D0935445E}" srcOrd="0" destOrd="0" parTransId="{2ADDBC14-2188-484F-AB99-DDD00CA7B809}" sibTransId="{A2F0C27D-E184-428A-858A-CA47EE0E6BBB}"/>
    <dgm:cxn modelId="{CE2101E5-DD9D-4F87-8890-F5320DB9DA17}" type="presOf" srcId="{D40FB29D-A289-461A-AA7C-080A3E03FAA1}" destId="{64FD6E88-4F66-4884-8FB1-5CA769FD8860}" srcOrd="0" destOrd="0" presId="urn:microsoft.com/office/officeart/2005/8/layout/radial6"/>
    <dgm:cxn modelId="{7602042D-FE74-47C6-935A-ADA0AA4A7DED}" type="presOf" srcId="{B3A47334-8137-4CAD-A1F0-AD56D134864D}" destId="{272FB82F-27E7-41F3-884E-FF26F0487582}" srcOrd="0" destOrd="1" presId="urn:microsoft.com/office/officeart/2005/8/layout/radial6"/>
    <dgm:cxn modelId="{167D5191-F7FC-40DB-81F0-1FBB360A79DE}" srcId="{615AD1D4-EFD2-46B4-97AE-8C0DF37E3A03}" destId="{B3A47334-8137-4CAD-A1F0-AD56D134864D}" srcOrd="0" destOrd="0" parTransId="{35CD778B-87E8-4B1D-8A55-E1991E74E1C6}" sibTransId="{EE5CC71C-F679-4D79-9567-035D24923614}"/>
    <dgm:cxn modelId="{D3DE02D2-780C-4DB4-AB21-042239BD83A3}" srcId="{3F0DCA55-4B28-47D0-A622-20CEFDD3BDEC}" destId="{EB26144D-67E2-49E3-9302-EF4D3A266F74}" srcOrd="2" destOrd="0" parTransId="{BC53EE92-AFE8-4482-BD5B-2B340E4C5060}" sibTransId="{21633FCC-9B55-4F0C-B038-F5BB4AF31D04}"/>
    <dgm:cxn modelId="{B1FD7F97-6CE5-4A53-82AE-3B70D435452F}" type="presOf" srcId="{3DF2CB9E-B7D7-44B8-9229-7ACCD7320086}" destId="{4F311773-649A-47D0-AC8B-FC8CE7DE7EB9}" srcOrd="0" destOrd="0" presId="urn:microsoft.com/office/officeart/2005/8/layout/radial6"/>
    <dgm:cxn modelId="{21A43570-CE65-4604-A879-181B7BC81D67}" type="presOf" srcId="{21633FCC-9B55-4F0C-B038-F5BB4AF31D04}" destId="{B2BFB5AC-EB45-4841-954A-61D07F816DB2}" srcOrd="0" destOrd="0" presId="urn:microsoft.com/office/officeart/2005/8/layout/radial6"/>
    <dgm:cxn modelId="{31CCF1C8-3A52-4227-A89D-BEDB73739866}" type="presOf" srcId="{871D5187-711C-4748-824A-F3272F597091}" destId="{35479C3A-F0D0-4107-A603-8A6CE7F42CCE}" srcOrd="0" destOrd="1" presId="urn:microsoft.com/office/officeart/2005/8/layout/radial6"/>
    <dgm:cxn modelId="{6C0583B3-4F25-481A-B702-E422A1801783}" type="presOf" srcId="{A2F0C27D-E184-428A-858A-CA47EE0E6BBB}" destId="{C018B128-EDB7-4FBE-AA72-A3B4568D0D32}" srcOrd="0" destOrd="0" presId="urn:microsoft.com/office/officeart/2005/8/layout/radial6"/>
    <dgm:cxn modelId="{8D627022-FC77-45B2-8831-85F5FCE59758}" type="presOf" srcId="{EB26144D-67E2-49E3-9302-EF4D3A266F74}" destId="{35479C3A-F0D0-4107-A603-8A6CE7F42CCE}" srcOrd="0" destOrd="0" presId="urn:microsoft.com/office/officeart/2005/8/layout/radial6"/>
    <dgm:cxn modelId="{9EB24571-DA20-40D0-9056-538012AB3D10}" srcId="{3F0DCA55-4B28-47D0-A622-20CEFDD3BDEC}" destId="{615AD1D4-EFD2-46B4-97AE-8C0DF37E3A03}" srcOrd="1" destOrd="0" parTransId="{16513BC1-430A-4737-9548-F783B9E80934}" sibTransId="{10149537-D254-4507-B46B-0D14422BBEC2}"/>
    <dgm:cxn modelId="{94D24B5D-F1D4-40D4-A3C2-62B9336C8C5B}" type="presOf" srcId="{10149537-D254-4507-B46B-0D14422BBEC2}" destId="{CC16CE89-6163-462E-9F0E-AC88E888E6AE}" srcOrd="0" destOrd="0" presId="urn:microsoft.com/office/officeart/2005/8/layout/radial6"/>
    <dgm:cxn modelId="{E0C82265-C482-4150-AD75-8EE93998FF94}" srcId="{A68DBBB4-E207-4D52-9F9E-D6176E0D86CB}" destId="{3F0DCA55-4B28-47D0-A622-20CEFDD3BDEC}" srcOrd="0" destOrd="0" parTransId="{9066EACA-F013-434A-8C23-26321898B747}" sibTransId="{586F5B4B-C6D3-4263-BC8B-74F5E342FA9A}"/>
    <dgm:cxn modelId="{1725E8E6-DC50-4AE4-AEF7-C46AAC707822}" type="presOf" srcId="{615AD1D4-EFD2-46B4-97AE-8C0DF37E3A03}" destId="{272FB82F-27E7-41F3-884E-FF26F0487582}" srcOrd="0" destOrd="0" presId="urn:microsoft.com/office/officeart/2005/8/layout/radial6"/>
    <dgm:cxn modelId="{0A19B8FD-A529-4366-AB34-6CC5397ADAFD}" type="presOf" srcId="{37FB670A-6F57-4926-8F84-DFBB413B49A0}" destId="{64FD6E88-4F66-4884-8FB1-5CA769FD8860}" srcOrd="0" destOrd="1" presId="urn:microsoft.com/office/officeart/2005/8/layout/radial6"/>
    <dgm:cxn modelId="{987B8048-7FE9-445F-B9D2-6AAFB2D76AD5}" type="presOf" srcId="{952C22C2-B66B-4E91-9F81-5A7D0935445E}" destId="{2E33816B-A289-43B6-AADC-26EA06E0E413}" srcOrd="0" destOrd="0" presId="urn:microsoft.com/office/officeart/2005/8/layout/radial6"/>
    <dgm:cxn modelId="{BEB6B346-B8A0-4642-A854-E1480444867D}" srcId="{3F0DCA55-4B28-47D0-A622-20CEFDD3BDEC}" destId="{D40FB29D-A289-461A-AA7C-080A3E03FAA1}" srcOrd="3" destOrd="0" parTransId="{1416B8E1-748B-41C7-9847-ED8DCB1E7D7D}" sibTransId="{3DF2CB9E-B7D7-44B8-9229-7ACCD7320086}"/>
    <dgm:cxn modelId="{CECDD960-334E-4E52-9E20-489A679FC788}" type="presOf" srcId="{3F0DCA55-4B28-47D0-A622-20CEFDD3BDEC}" destId="{5657F768-4D6B-4EEB-8075-B4B0F2BE0715}" srcOrd="0" destOrd="0" presId="urn:microsoft.com/office/officeart/2005/8/layout/radial6"/>
    <dgm:cxn modelId="{08A1DEF8-8A01-4382-A530-3ACCE38937A5}" srcId="{EB26144D-67E2-49E3-9302-EF4D3A266F74}" destId="{871D5187-711C-4748-824A-F3272F597091}" srcOrd="0" destOrd="0" parTransId="{BAFAFAC1-6C91-4DAD-BD16-0CCBF3B8C45E}" sibTransId="{1EF41E0D-3A15-4C57-BD22-252FE8504DAE}"/>
    <dgm:cxn modelId="{66B02C71-84FD-4523-A30A-B95588ECD3E1}" type="presOf" srcId="{A68DBBB4-E207-4D52-9F9E-D6176E0D86CB}" destId="{761F49EB-1D37-4019-8AAA-2707814BF1DB}" srcOrd="0" destOrd="0" presId="urn:microsoft.com/office/officeart/2005/8/layout/radial6"/>
    <dgm:cxn modelId="{413D5D4A-6D0D-478C-A4EF-206F48DA148A}" srcId="{D40FB29D-A289-461A-AA7C-080A3E03FAA1}" destId="{37FB670A-6F57-4926-8F84-DFBB413B49A0}" srcOrd="0" destOrd="0" parTransId="{7FA32E9C-D26D-4B95-9D5D-A71DC60DEB2E}" sibTransId="{2EE58762-5A35-4FD5-A2E3-0151D34D1882}"/>
    <dgm:cxn modelId="{18C8E472-5F2A-4F96-8466-7943F064A124}" type="presParOf" srcId="{761F49EB-1D37-4019-8AAA-2707814BF1DB}" destId="{5657F768-4D6B-4EEB-8075-B4B0F2BE0715}" srcOrd="0" destOrd="0" presId="urn:microsoft.com/office/officeart/2005/8/layout/radial6"/>
    <dgm:cxn modelId="{30940138-E3E8-4336-AA27-548848918AFC}" type="presParOf" srcId="{761F49EB-1D37-4019-8AAA-2707814BF1DB}" destId="{2E33816B-A289-43B6-AADC-26EA06E0E413}" srcOrd="1" destOrd="0" presId="urn:microsoft.com/office/officeart/2005/8/layout/radial6"/>
    <dgm:cxn modelId="{9CA0E5B7-BC11-4E6F-9C52-EA6333109B0B}" type="presParOf" srcId="{761F49EB-1D37-4019-8AAA-2707814BF1DB}" destId="{72FCB11B-EA7A-405F-8CA8-8B3C273485DF}" srcOrd="2" destOrd="0" presId="urn:microsoft.com/office/officeart/2005/8/layout/radial6"/>
    <dgm:cxn modelId="{160A9C84-D4ED-4C10-B656-9A8819ED966F}" type="presParOf" srcId="{761F49EB-1D37-4019-8AAA-2707814BF1DB}" destId="{C018B128-EDB7-4FBE-AA72-A3B4568D0D32}" srcOrd="3" destOrd="0" presId="urn:microsoft.com/office/officeart/2005/8/layout/radial6"/>
    <dgm:cxn modelId="{59492069-ED2C-4E8C-B9F6-1D63ED273235}" type="presParOf" srcId="{761F49EB-1D37-4019-8AAA-2707814BF1DB}" destId="{272FB82F-27E7-41F3-884E-FF26F0487582}" srcOrd="4" destOrd="0" presId="urn:microsoft.com/office/officeart/2005/8/layout/radial6"/>
    <dgm:cxn modelId="{845BEAF4-8CAB-4456-96A3-2FE92F5283DE}" type="presParOf" srcId="{761F49EB-1D37-4019-8AAA-2707814BF1DB}" destId="{AF3F6883-6446-4FFB-9862-E7541F2E3FEA}" srcOrd="5" destOrd="0" presId="urn:microsoft.com/office/officeart/2005/8/layout/radial6"/>
    <dgm:cxn modelId="{CC84D3A5-3AE9-43F2-BEEC-177B9CA63A6C}" type="presParOf" srcId="{761F49EB-1D37-4019-8AAA-2707814BF1DB}" destId="{CC16CE89-6163-462E-9F0E-AC88E888E6AE}" srcOrd="6" destOrd="0" presId="urn:microsoft.com/office/officeart/2005/8/layout/radial6"/>
    <dgm:cxn modelId="{3521DBD7-7CFB-44F6-9990-8EAB12A6C7F7}" type="presParOf" srcId="{761F49EB-1D37-4019-8AAA-2707814BF1DB}" destId="{35479C3A-F0D0-4107-A603-8A6CE7F42CCE}" srcOrd="7" destOrd="0" presId="urn:microsoft.com/office/officeart/2005/8/layout/radial6"/>
    <dgm:cxn modelId="{934142BA-8DB3-491A-8EEE-9D86FC545B02}" type="presParOf" srcId="{761F49EB-1D37-4019-8AAA-2707814BF1DB}" destId="{416DF624-E6BE-49DA-AF94-14558EFC8ADE}" srcOrd="8" destOrd="0" presId="urn:microsoft.com/office/officeart/2005/8/layout/radial6"/>
    <dgm:cxn modelId="{1E95EBE3-B9B1-4286-9711-32F8A80E1DAE}" type="presParOf" srcId="{761F49EB-1D37-4019-8AAA-2707814BF1DB}" destId="{B2BFB5AC-EB45-4841-954A-61D07F816DB2}" srcOrd="9" destOrd="0" presId="urn:microsoft.com/office/officeart/2005/8/layout/radial6"/>
    <dgm:cxn modelId="{5B75901E-E119-457A-A1DC-0C87C5626596}" type="presParOf" srcId="{761F49EB-1D37-4019-8AAA-2707814BF1DB}" destId="{64FD6E88-4F66-4884-8FB1-5CA769FD8860}" srcOrd="10" destOrd="0" presId="urn:microsoft.com/office/officeart/2005/8/layout/radial6"/>
    <dgm:cxn modelId="{DB90C189-7E84-4FAF-BC3F-B34229513E43}" type="presParOf" srcId="{761F49EB-1D37-4019-8AAA-2707814BF1DB}" destId="{ACADA7AF-2FF0-43E7-909A-2423E3501E79}" srcOrd="11" destOrd="0" presId="urn:microsoft.com/office/officeart/2005/8/layout/radial6"/>
    <dgm:cxn modelId="{DA8666E5-B8BA-41A7-91BA-CFED5A15E300}" type="presParOf" srcId="{761F49EB-1D37-4019-8AAA-2707814BF1DB}" destId="{4F311773-649A-47D0-AC8B-FC8CE7DE7EB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2B22E-57AE-4E97-B545-BAA953D7D51B}" type="doc">
      <dgm:prSet loTypeId="urn:microsoft.com/office/officeart/2005/8/layout/l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4B7700-67ED-43F3-BABF-804D30DF23FE}">
      <dgm:prSet phldrT="[Text]" custT="1"/>
      <dgm:spPr/>
      <dgm:t>
        <a:bodyPr vert="horz"/>
        <a:lstStyle/>
        <a:p>
          <a:r>
            <a:rPr lang="en-US" sz="2400" strike="sngStrike" dirty="0"/>
            <a:t>On Expenditure</a:t>
          </a:r>
        </a:p>
      </dgm:t>
    </dgm:pt>
    <dgm:pt modelId="{87E59135-812D-4035-A13C-2F855334E526}" type="parTrans" cxnId="{2329D6CC-069E-4045-B3C6-32A219FCCB96}">
      <dgm:prSet/>
      <dgm:spPr/>
      <dgm:t>
        <a:bodyPr/>
        <a:lstStyle/>
        <a:p>
          <a:endParaRPr lang="en-US"/>
        </a:p>
      </dgm:t>
    </dgm:pt>
    <dgm:pt modelId="{C605EB0D-1D68-4C7A-B302-7A31603153A8}" type="sibTrans" cxnId="{2329D6CC-069E-4045-B3C6-32A219FCCB96}">
      <dgm:prSet/>
      <dgm:spPr/>
      <dgm:t>
        <a:bodyPr/>
        <a:lstStyle/>
        <a:p>
          <a:endParaRPr lang="en-US"/>
        </a:p>
      </dgm:t>
    </dgm:pt>
    <dgm:pt modelId="{89C8CFD5-D965-487A-91B6-96727DDE88F3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Fringe Benefit (</a:t>
          </a:r>
          <a:r>
            <a:rPr lang="en-US" sz="2400" strike="sngStrike" dirty="0" err="1"/>
            <a:t>Pranab</a:t>
          </a:r>
          <a:r>
            <a:rPr lang="en-US" sz="2400" strike="sngStrike" dirty="0"/>
            <a:t>)</a:t>
          </a:r>
        </a:p>
      </dgm:t>
    </dgm:pt>
    <dgm:pt modelId="{D7552B19-2166-40C2-9EF0-F0B79FD915F7}" type="parTrans" cxnId="{17E0B91C-FC6E-4F0A-AD94-57A209F5764B}">
      <dgm:prSet/>
      <dgm:spPr/>
      <dgm:t>
        <a:bodyPr/>
        <a:lstStyle/>
        <a:p>
          <a:endParaRPr lang="en-US"/>
        </a:p>
      </dgm:t>
    </dgm:pt>
    <dgm:pt modelId="{4E7EE3E4-D0B1-4739-BC4F-83232D87961C}" type="sibTrans" cxnId="{17E0B91C-FC6E-4F0A-AD94-57A209F5764B}">
      <dgm:prSet/>
      <dgm:spPr/>
      <dgm:t>
        <a:bodyPr/>
        <a:lstStyle/>
        <a:p>
          <a:endParaRPr lang="en-US"/>
        </a:p>
      </dgm:t>
    </dgm:pt>
    <dgm:pt modelId="{5A8CB58D-7560-45BB-A309-E1B42D0BAAD6}">
      <dgm:prSet phldrT="[Text]" custT="1"/>
      <dgm:spPr/>
      <dgm:t>
        <a:bodyPr vert="horz"/>
        <a:lstStyle/>
        <a:p>
          <a:r>
            <a:rPr lang="en-US" sz="2400" dirty="0"/>
            <a:t>On Assets, </a:t>
          </a:r>
          <a:br>
            <a:rPr lang="en-US" sz="2400" dirty="0"/>
          </a:br>
          <a:r>
            <a:rPr lang="en-US" sz="2400" dirty="0"/>
            <a:t>Property, </a:t>
          </a:r>
          <a:br>
            <a:rPr lang="en-US" sz="2400" dirty="0"/>
          </a:br>
          <a:r>
            <a:rPr lang="en-US" sz="2400" dirty="0"/>
            <a:t>Capital transactions</a:t>
          </a:r>
        </a:p>
      </dgm:t>
    </dgm:pt>
    <dgm:pt modelId="{5DBBB96F-3820-42FB-AD42-747664BF678B}" type="parTrans" cxnId="{FFC1F2E5-1042-4D5D-A825-C3EBDB02FFA5}">
      <dgm:prSet/>
      <dgm:spPr/>
      <dgm:t>
        <a:bodyPr/>
        <a:lstStyle/>
        <a:p>
          <a:endParaRPr lang="en-US"/>
        </a:p>
      </dgm:t>
    </dgm:pt>
    <dgm:pt modelId="{CAA816A4-F4BF-4E78-A521-03F5A9D25D52}" type="sibTrans" cxnId="{FFC1F2E5-1042-4D5D-A825-C3EBDB02FFA5}">
      <dgm:prSet/>
      <dgm:spPr/>
      <dgm:t>
        <a:bodyPr/>
        <a:lstStyle/>
        <a:p>
          <a:endParaRPr lang="en-US"/>
        </a:p>
      </dgm:t>
    </dgm:pt>
    <dgm:pt modelId="{829CD193-BC27-46BF-B463-123D2A0864AF}">
      <dgm:prSet phldrT="[Text]" custT="1"/>
      <dgm:spPr/>
      <dgm:t>
        <a:bodyPr vert="horz"/>
        <a:lstStyle/>
        <a:p>
          <a:r>
            <a:rPr lang="en-US" sz="2400" dirty="0"/>
            <a:t>Income tax;</a:t>
          </a:r>
        </a:p>
      </dgm:t>
    </dgm:pt>
    <dgm:pt modelId="{AA89A02E-1528-4534-9462-A5A3468B85CD}" type="parTrans" cxnId="{8C4DCA56-5FD5-4C7B-A9BB-4D5B3DEE2A46}">
      <dgm:prSet/>
      <dgm:spPr/>
      <dgm:t>
        <a:bodyPr/>
        <a:lstStyle/>
        <a:p>
          <a:endParaRPr lang="en-US"/>
        </a:p>
      </dgm:t>
    </dgm:pt>
    <dgm:pt modelId="{F98C3550-D8CF-4D46-9E7C-D2B4EC68B3FC}" type="sibTrans" cxnId="{8C4DCA56-5FD5-4C7B-A9BB-4D5B3DEE2A46}">
      <dgm:prSet/>
      <dgm:spPr/>
      <dgm:t>
        <a:bodyPr/>
        <a:lstStyle/>
        <a:p>
          <a:endParaRPr lang="en-US"/>
        </a:p>
      </dgm:t>
    </dgm:pt>
    <dgm:pt modelId="{DF26F43C-E45D-4AFD-9B6A-2D3677EB8A62}">
      <dgm:prSet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Interest tax (on banks)</a:t>
          </a:r>
        </a:p>
      </dgm:t>
    </dgm:pt>
    <dgm:pt modelId="{1968E667-928B-42E0-8DE4-B464BACA4BA6}" type="parTrans" cxnId="{9CC0F56D-5909-40BC-BF47-F086E5F4DC2F}">
      <dgm:prSet/>
      <dgm:spPr/>
      <dgm:t>
        <a:bodyPr/>
        <a:lstStyle/>
        <a:p>
          <a:endParaRPr lang="en-US"/>
        </a:p>
      </dgm:t>
    </dgm:pt>
    <dgm:pt modelId="{36A1A874-E3E1-4FE1-8294-B836ABA3AF2D}" type="sibTrans" cxnId="{9CC0F56D-5909-40BC-BF47-F086E5F4DC2F}">
      <dgm:prSet/>
      <dgm:spPr/>
      <dgm:t>
        <a:bodyPr/>
        <a:lstStyle/>
        <a:p>
          <a:endParaRPr lang="en-US"/>
        </a:p>
      </dgm:t>
    </dgm:pt>
    <dgm:pt modelId="{463B00C4-CA93-4894-95D6-4BC1012D453B}">
      <dgm:prSet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Hotel </a:t>
          </a:r>
          <a:r>
            <a:rPr lang="en-US" sz="2400" strike="sngStrike" dirty="0" smtClean="0"/>
            <a:t>Receipt </a:t>
          </a:r>
          <a:r>
            <a:rPr lang="en-US" sz="2400" strike="sngStrike" dirty="0"/>
            <a:t>Tax</a:t>
          </a:r>
        </a:p>
      </dgm:t>
    </dgm:pt>
    <dgm:pt modelId="{0FD89733-2FE5-4D5B-B94C-6301FB4DEEE4}" type="parTrans" cxnId="{D87522C1-C5DD-4953-A23A-33AC06F05A00}">
      <dgm:prSet/>
      <dgm:spPr/>
      <dgm:t>
        <a:bodyPr/>
        <a:lstStyle/>
        <a:p>
          <a:endParaRPr lang="en-US"/>
        </a:p>
      </dgm:t>
    </dgm:pt>
    <dgm:pt modelId="{29BF0A59-67D5-4A24-9586-2FC8D2174D10}" type="sibTrans" cxnId="{D87522C1-C5DD-4953-A23A-33AC06F05A00}">
      <dgm:prSet/>
      <dgm:spPr/>
      <dgm:t>
        <a:bodyPr/>
        <a:lstStyle/>
        <a:p>
          <a:endParaRPr lang="en-US"/>
        </a:p>
      </dgm:t>
    </dgm:pt>
    <dgm:pt modelId="{2178E297-0FE0-4ADC-9D3F-9DEC277D586F}">
      <dgm:prSet phldrT="[Text]" custT="1"/>
      <dgm:spPr/>
      <dgm:t>
        <a:bodyPr vert="horz"/>
        <a:lstStyle/>
        <a:p>
          <a:r>
            <a:rPr lang="en-US" sz="2400" dirty="0"/>
            <a:t>STT;CTT</a:t>
          </a:r>
        </a:p>
      </dgm:t>
    </dgm:pt>
    <dgm:pt modelId="{4A99F8E8-DD9D-4053-9F9D-1B097A498E0D}" type="parTrans" cxnId="{DB25F37C-8F5B-46DD-B45B-00866C72EBBE}">
      <dgm:prSet/>
      <dgm:spPr/>
      <dgm:t>
        <a:bodyPr/>
        <a:lstStyle/>
        <a:p>
          <a:endParaRPr lang="en-US"/>
        </a:p>
      </dgm:t>
    </dgm:pt>
    <dgm:pt modelId="{F89ADD09-A1E6-4C03-B0FE-0DE0ADCF58C7}" type="sibTrans" cxnId="{DB25F37C-8F5B-46DD-B45B-00866C72EBBE}">
      <dgm:prSet/>
      <dgm:spPr/>
      <dgm:t>
        <a:bodyPr/>
        <a:lstStyle/>
        <a:p>
          <a:endParaRPr lang="en-US"/>
        </a:p>
      </dgm:t>
    </dgm:pt>
    <dgm:pt modelId="{EF2D73D6-F3E4-4865-877C-75B04569C8DC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Wealth Tax (</a:t>
          </a:r>
          <a:r>
            <a:rPr lang="en-US" sz="2400" strike="sngStrike" dirty="0" smtClean="0"/>
            <a:t>Jaitley’15)</a:t>
          </a:r>
          <a:endParaRPr lang="en-US" sz="2400" strike="sngStrike" dirty="0"/>
        </a:p>
      </dgm:t>
    </dgm:pt>
    <dgm:pt modelId="{3C83E94D-4906-465B-9034-6A088A8726FE}" type="parTrans" cxnId="{F8289550-4C00-40F0-BDBC-91243A26D758}">
      <dgm:prSet/>
      <dgm:spPr/>
      <dgm:t>
        <a:bodyPr/>
        <a:lstStyle/>
        <a:p>
          <a:endParaRPr lang="en-US"/>
        </a:p>
      </dgm:t>
    </dgm:pt>
    <dgm:pt modelId="{9E26AC7A-9605-403D-ACF7-4C04F314CDAB}" type="sibTrans" cxnId="{F8289550-4C00-40F0-BDBC-91243A26D758}">
      <dgm:prSet/>
      <dgm:spPr/>
      <dgm:t>
        <a:bodyPr/>
        <a:lstStyle/>
        <a:p>
          <a:endParaRPr lang="en-US"/>
        </a:p>
      </dgm:t>
    </dgm:pt>
    <dgm:pt modelId="{2E3B3F09-35EE-45E7-B8A2-8F08E2FD5CA0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Banking Cash transaction tax </a:t>
          </a:r>
          <a:r>
            <a:rPr lang="en-US" sz="2400" strike="sngStrike" dirty="0" smtClean="0"/>
            <a:t/>
          </a:r>
          <a:br>
            <a:rPr lang="en-US" sz="2400" strike="sngStrike" dirty="0" smtClean="0"/>
          </a:br>
          <a:r>
            <a:rPr lang="en-US" sz="2400" strike="sngStrike" dirty="0" smtClean="0"/>
            <a:t> [</a:t>
          </a:r>
          <a:r>
            <a:rPr lang="en-US" sz="2400" strike="sngStrike" dirty="0" err="1" smtClean="0"/>
            <a:t>Chidam</a:t>
          </a:r>
          <a:r>
            <a:rPr lang="en-US" sz="2400" strike="sngStrike" dirty="0" smtClean="0"/>
            <a:t>: ‘05-‘09]</a:t>
          </a:r>
          <a:endParaRPr lang="en-US" sz="2400" strike="sngStrike" dirty="0"/>
        </a:p>
      </dgm:t>
    </dgm:pt>
    <dgm:pt modelId="{D0AC993F-FCB8-4A31-BF40-E193BEFDAC56}" type="parTrans" cxnId="{0816C798-384D-4E8C-9EE7-E529470944FC}">
      <dgm:prSet/>
      <dgm:spPr/>
      <dgm:t>
        <a:bodyPr/>
        <a:lstStyle/>
        <a:p>
          <a:endParaRPr lang="en-US"/>
        </a:p>
      </dgm:t>
    </dgm:pt>
    <dgm:pt modelId="{E9E616B8-2101-466B-A316-E59D54890B76}" type="sibTrans" cxnId="{0816C798-384D-4E8C-9EE7-E529470944FC}">
      <dgm:prSet/>
      <dgm:spPr/>
      <dgm:t>
        <a:bodyPr/>
        <a:lstStyle/>
        <a:p>
          <a:endParaRPr lang="en-US"/>
        </a:p>
      </dgm:t>
    </dgm:pt>
    <dgm:pt modelId="{BF0274E1-B83D-4668-85F3-D1AC9F5A58FE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Estate Duty (VP Singh)</a:t>
          </a:r>
        </a:p>
      </dgm:t>
    </dgm:pt>
    <dgm:pt modelId="{810F0CD1-BED2-4A22-8119-30E7FC4EF2BB}" type="parTrans" cxnId="{608D1B87-2E57-4D1F-9892-01761CEC7C9D}">
      <dgm:prSet/>
      <dgm:spPr/>
      <dgm:t>
        <a:bodyPr/>
        <a:lstStyle/>
        <a:p>
          <a:endParaRPr lang="en-US"/>
        </a:p>
      </dgm:t>
    </dgm:pt>
    <dgm:pt modelId="{53C0D3BE-1D08-4C90-8830-5BCCB96BFCB2}" type="sibTrans" cxnId="{608D1B87-2E57-4D1F-9892-01761CEC7C9D}">
      <dgm:prSet/>
      <dgm:spPr/>
      <dgm:t>
        <a:bodyPr/>
        <a:lstStyle/>
        <a:p>
          <a:endParaRPr lang="en-US"/>
        </a:p>
      </dgm:t>
    </dgm:pt>
    <dgm:pt modelId="{4BDB9D01-2B35-4B89-911A-AA52B86D6D22}">
      <dgm:prSet phldrT="[Text]" custT="1"/>
      <dgm:spPr>
        <a:solidFill>
          <a:srgbClr val="FFC000"/>
        </a:solidFill>
      </dgm:spPr>
      <dgm:t>
        <a:bodyPr vert="horz"/>
        <a:lstStyle/>
        <a:p>
          <a:r>
            <a:rPr lang="en-US" sz="2400" strike="sngStrike" dirty="0"/>
            <a:t>Gift Tax (</a:t>
          </a:r>
          <a:r>
            <a:rPr lang="en-US" sz="2400" strike="sngStrike" dirty="0" err="1"/>
            <a:t>Yashwant</a:t>
          </a:r>
          <a:r>
            <a:rPr lang="en-US" sz="2400" strike="sngStrike" dirty="0"/>
            <a:t>)</a:t>
          </a:r>
        </a:p>
      </dgm:t>
    </dgm:pt>
    <dgm:pt modelId="{A10BB7B8-9906-427D-9112-5715E0B23C28}" type="parTrans" cxnId="{B034BDE0-F7E3-4199-8C74-23958D1CFECF}">
      <dgm:prSet/>
      <dgm:spPr/>
      <dgm:t>
        <a:bodyPr/>
        <a:lstStyle/>
        <a:p>
          <a:endParaRPr lang="en-US"/>
        </a:p>
      </dgm:t>
    </dgm:pt>
    <dgm:pt modelId="{81D5C4CF-99C1-4EC3-B7E1-ABF61D6AB595}" type="sibTrans" cxnId="{B034BDE0-F7E3-4199-8C74-23958D1CFECF}">
      <dgm:prSet/>
      <dgm:spPr/>
      <dgm:t>
        <a:bodyPr/>
        <a:lstStyle/>
        <a:p>
          <a:endParaRPr lang="en-US"/>
        </a:p>
      </dgm:t>
    </dgm:pt>
    <dgm:pt modelId="{6EF7AD7A-7F7D-4FB0-BA4F-242BAAEE0A78}">
      <dgm:prSet phldrT="[Text]" custT="1"/>
      <dgm:spPr/>
      <dgm:t>
        <a:bodyPr vert="horz"/>
        <a:lstStyle/>
        <a:p>
          <a:r>
            <a:rPr lang="en-US" sz="2400" dirty="0"/>
            <a:t>On Income</a:t>
          </a:r>
        </a:p>
      </dgm:t>
    </dgm:pt>
    <dgm:pt modelId="{67AC7675-2974-41FB-9046-8A27B531EE7F}" type="parTrans" cxnId="{491D69F8-9437-4A75-9149-893783C53E09}">
      <dgm:prSet/>
      <dgm:spPr/>
      <dgm:t>
        <a:bodyPr/>
        <a:lstStyle/>
        <a:p>
          <a:endParaRPr lang="en-US"/>
        </a:p>
      </dgm:t>
    </dgm:pt>
    <dgm:pt modelId="{020CD1D5-2F3A-4B1F-938C-87D2BC777E55}" type="sibTrans" cxnId="{491D69F8-9437-4A75-9149-893783C53E09}">
      <dgm:prSet/>
      <dgm:spPr/>
      <dgm:t>
        <a:bodyPr/>
        <a:lstStyle/>
        <a:p>
          <a:endParaRPr lang="en-US"/>
        </a:p>
      </dgm:t>
    </dgm:pt>
    <dgm:pt modelId="{2F96EC20-A74B-43D1-A1B8-820FFBB1869D}">
      <dgm:prSet phldrT="[Text]" custT="1"/>
      <dgm:spPr/>
      <dgm:t>
        <a:bodyPr vert="horz"/>
        <a:lstStyle/>
        <a:p>
          <a:r>
            <a:rPr lang="en-US" sz="2400" dirty="0"/>
            <a:t>DDT @Co</a:t>
          </a:r>
          <a:r>
            <a:rPr lang="en-US" sz="2400" dirty="0" smtClean="0"/>
            <a:t>. [@source] </a:t>
          </a:r>
          <a:endParaRPr lang="en-US" sz="2400" dirty="0"/>
        </a:p>
      </dgm:t>
    </dgm:pt>
    <dgm:pt modelId="{06E7E242-20D3-4318-B029-FE415C88B510}" type="parTrans" cxnId="{9C8160C2-E96B-4B64-8230-05A29CCD5F38}">
      <dgm:prSet/>
      <dgm:spPr/>
      <dgm:t>
        <a:bodyPr/>
        <a:lstStyle/>
        <a:p>
          <a:endParaRPr lang="en-US"/>
        </a:p>
      </dgm:t>
    </dgm:pt>
    <dgm:pt modelId="{C6BA1B1F-B2F6-4A13-80FB-669CB29EC040}" type="sibTrans" cxnId="{9C8160C2-E96B-4B64-8230-05A29CCD5F38}">
      <dgm:prSet/>
      <dgm:spPr/>
      <dgm:t>
        <a:bodyPr/>
        <a:lstStyle/>
        <a:p>
          <a:endParaRPr lang="en-US"/>
        </a:p>
      </dgm:t>
    </dgm:pt>
    <dgm:pt modelId="{6FDB1640-174C-4B96-B47A-B4B92690BB1E}">
      <dgm:prSet phldrT="[Text]" custT="1"/>
      <dgm:spPr/>
      <dgm:t>
        <a:bodyPr vert="horz"/>
        <a:lstStyle/>
        <a:p>
          <a:r>
            <a:rPr lang="en-US" sz="2400" dirty="0"/>
            <a:t>CGT @</a:t>
          </a:r>
          <a:r>
            <a:rPr lang="en-US" sz="2400" dirty="0" smtClean="0"/>
            <a:t>Buyer [@Destination]</a:t>
          </a:r>
          <a:endParaRPr lang="en-US" sz="2400" dirty="0"/>
        </a:p>
      </dgm:t>
    </dgm:pt>
    <dgm:pt modelId="{AE294978-8B10-45FB-AB4C-3A489443AF66}" type="parTrans" cxnId="{6FA24088-E223-4EF8-AB5C-93890109B181}">
      <dgm:prSet/>
      <dgm:spPr/>
      <dgm:t>
        <a:bodyPr/>
        <a:lstStyle/>
        <a:p>
          <a:endParaRPr lang="en-US"/>
        </a:p>
      </dgm:t>
    </dgm:pt>
    <dgm:pt modelId="{CC602B53-95F8-4B7D-9EC0-A875B0A243E2}" type="sibTrans" cxnId="{6FA24088-E223-4EF8-AB5C-93890109B181}">
      <dgm:prSet/>
      <dgm:spPr/>
      <dgm:t>
        <a:bodyPr/>
        <a:lstStyle/>
        <a:p>
          <a:endParaRPr lang="en-US"/>
        </a:p>
      </dgm:t>
    </dgm:pt>
    <dgm:pt modelId="{238BCB1D-223A-4F6F-8AFC-17A0FA53A668}">
      <dgm:prSet phldrT="[Text]" custT="1"/>
      <dgm:spPr/>
      <dgm:t>
        <a:bodyPr vert="horz"/>
        <a:lstStyle/>
        <a:p>
          <a:r>
            <a:rPr lang="en-US" sz="2400" dirty="0"/>
            <a:t>Corp. Tax &amp; MAT</a:t>
          </a:r>
        </a:p>
      </dgm:t>
    </dgm:pt>
    <dgm:pt modelId="{FAB9A4BD-C60B-4CC8-812F-C2BCF621F4CE}" type="parTrans" cxnId="{C8EC26A0-9F38-4433-BFEB-C49DF0BF48D4}">
      <dgm:prSet/>
      <dgm:spPr/>
      <dgm:t>
        <a:bodyPr/>
        <a:lstStyle/>
        <a:p>
          <a:endParaRPr lang="en-US"/>
        </a:p>
      </dgm:t>
    </dgm:pt>
    <dgm:pt modelId="{D49B551C-360D-4413-84E5-467813FD9966}" type="sibTrans" cxnId="{C8EC26A0-9F38-4433-BFEB-C49DF0BF48D4}">
      <dgm:prSet/>
      <dgm:spPr/>
      <dgm:t>
        <a:bodyPr/>
        <a:lstStyle/>
        <a:p>
          <a:endParaRPr lang="en-US"/>
        </a:p>
      </dgm:t>
    </dgm:pt>
    <dgm:pt modelId="{F4DD97CA-9F99-4B6D-B98C-FCF52FEBAF0F}" type="pres">
      <dgm:prSet presAssocID="{8E32B22E-57AE-4E97-B545-BAA953D7D51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7F69FB-6477-412E-8D91-58F26569F430}" type="pres">
      <dgm:prSet presAssocID="{6EF7AD7A-7F7D-4FB0-BA4F-242BAAEE0A78}" presName="vertFlow" presStyleCnt="0"/>
      <dgm:spPr/>
    </dgm:pt>
    <dgm:pt modelId="{6221A7C3-68F6-4970-8B30-0DBBD30E7D92}" type="pres">
      <dgm:prSet presAssocID="{6EF7AD7A-7F7D-4FB0-BA4F-242BAAEE0A78}" presName="header" presStyleLbl="node1" presStyleIdx="0" presStyleCnt="3"/>
      <dgm:spPr/>
      <dgm:t>
        <a:bodyPr/>
        <a:lstStyle/>
        <a:p>
          <a:endParaRPr lang="en-US"/>
        </a:p>
      </dgm:t>
    </dgm:pt>
    <dgm:pt modelId="{A16F84FF-6AFE-4973-9C8F-06D85FE0CBE8}" type="pres">
      <dgm:prSet presAssocID="{AA89A02E-1528-4534-9462-A5A3468B85CD}" presName="parTrans" presStyleLbl="sibTrans2D1" presStyleIdx="0" presStyleCnt="12"/>
      <dgm:spPr/>
      <dgm:t>
        <a:bodyPr/>
        <a:lstStyle/>
        <a:p>
          <a:endParaRPr lang="en-US"/>
        </a:p>
      </dgm:t>
    </dgm:pt>
    <dgm:pt modelId="{62CFFAEE-CB0F-475A-A853-71447A83FF85}" type="pres">
      <dgm:prSet presAssocID="{829CD193-BC27-46BF-B463-123D2A0864AF}" presName="child" presStyleLbl="alignAccFollow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4D3CE-99B1-485A-AC21-90EA2B060B55}" type="pres">
      <dgm:prSet presAssocID="{F98C3550-D8CF-4D46-9E7C-D2B4EC68B3FC}" presName="sibTrans" presStyleLbl="sibTrans2D1" presStyleIdx="1" presStyleCnt="12"/>
      <dgm:spPr/>
      <dgm:t>
        <a:bodyPr/>
        <a:lstStyle/>
        <a:p>
          <a:endParaRPr lang="en-US"/>
        </a:p>
      </dgm:t>
    </dgm:pt>
    <dgm:pt modelId="{C817C902-90E7-41B8-9E5F-E62F1AA64E8A}" type="pres">
      <dgm:prSet presAssocID="{238BCB1D-223A-4F6F-8AFC-17A0FA53A668}" presName="child" presStyleLbl="alignAccFollowNode1" presStyleIdx="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8CDE14-8184-4C59-9FDC-9DBAB2CF2B19}" type="pres">
      <dgm:prSet presAssocID="{D49B551C-360D-4413-84E5-467813FD9966}" presName="sibTrans" presStyleLbl="sibTrans2D1" presStyleIdx="2" presStyleCnt="12"/>
      <dgm:spPr/>
      <dgm:t>
        <a:bodyPr/>
        <a:lstStyle/>
        <a:p>
          <a:endParaRPr lang="en-US"/>
        </a:p>
      </dgm:t>
    </dgm:pt>
    <dgm:pt modelId="{BAC74362-9FFF-4F0F-8FCD-1E6EAB2E479D}" type="pres">
      <dgm:prSet presAssocID="{2F96EC20-A74B-43D1-A1B8-820FFBB1869D}" presName="child" presStyleLbl="alignAccFollow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AE9FE-9C2F-430B-BFFB-5E9AA549C60A}" type="pres">
      <dgm:prSet presAssocID="{C6BA1B1F-B2F6-4A13-80FB-669CB29EC040}" presName="sibTrans" presStyleLbl="sibTrans2D1" presStyleIdx="3" presStyleCnt="12"/>
      <dgm:spPr/>
      <dgm:t>
        <a:bodyPr/>
        <a:lstStyle/>
        <a:p>
          <a:endParaRPr lang="en-US"/>
        </a:p>
      </dgm:t>
    </dgm:pt>
    <dgm:pt modelId="{404DB48A-20F4-4DBD-9538-42C900C2355B}" type="pres">
      <dgm:prSet presAssocID="{6FDB1640-174C-4B96-B47A-B4B92690BB1E}" presName="child" presStyleLbl="alignAccFollow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8BFCB-CD6F-4E5F-BFCD-E05946607315}" type="pres">
      <dgm:prSet presAssocID="{CC602B53-95F8-4B7D-9EC0-A875B0A243E2}" presName="sibTrans" presStyleLbl="sibTrans2D1" presStyleIdx="4" presStyleCnt="12"/>
      <dgm:spPr/>
      <dgm:t>
        <a:bodyPr/>
        <a:lstStyle/>
        <a:p>
          <a:endParaRPr lang="en-US"/>
        </a:p>
      </dgm:t>
    </dgm:pt>
    <dgm:pt modelId="{954C9F4E-9D5E-48AF-9FE1-95CE3C93353F}" type="pres">
      <dgm:prSet presAssocID="{DF26F43C-E45D-4AFD-9B6A-2D3677EB8A62}" presName="child" presStyleLbl="alignAccFollow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996208-0F20-442F-A53B-5BE90FBAFDA5}" type="pres">
      <dgm:prSet presAssocID="{6EF7AD7A-7F7D-4FB0-BA4F-242BAAEE0A78}" presName="hSp" presStyleCnt="0"/>
      <dgm:spPr/>
    </dgm:pt>
    <dgm:pt modelId="{BFFA879A-F6B2-418E-BA16-9675E2DE243B}" type="pres">
      <dgm:prSet presAssocID="{964B7700-67ED-43F3-BABF-804D30DF23FE}" presName="vertFlow" presStyleCnt="0"/>
      <dgm:spPr/>
    </dgm:pt>
    <dgm:pt modelId="{E105EB44-A5EB-40CB-A5BD-B766C76E8559}" type="pres">
      <dgm:prSet presAssocID="{964B7700-67ED-43F3-BABF-804D30DF23FE}" presName="header" presStyleLbl="node1" presStyleIdx="1" presStyleCnt="3"/>
      <dgm:spPr/>
      <dgm:t>
        <a:bodyPr/>
        <a:lstStyle/>
        <a:p>
          <a:endParaRPr lang="en-US"/>
        </a:p>
      </dgm:t>
    </dgm:pt>
    <dgm:pt modelId="{30FF28AD-98BF-46D9-A225-13BAC5AE6AF4}" type="pres">
      <dgm:prSet presAssocID="{0FD89733-2FE5-4D5B-B94C-6301FB4DEEE4}" presName="parTrans" presStyleLbl="sibTrans2D1" presStyleIdx="5" presStyleCnt="12"/>
      <dgm:spPr/>
      <dgm:t>
        <a:bodyPr/>
        <a:lstStyle/>
        <a:p>
          <a:endParaRPr lang="en-US"/>
        </a:p>
      </dgm:t>
    </dgm:pt>
    <dgm:pt modelId="{27E04ECA-2015-4E9F-B2B3-5ED89033B98B}" type="pres">
      <dgm:prSet presAssocID="{463B00C4-CA93-4894-95D6-4BC1012D453B}" presName="child" presStyleLbl="alignAccFollowNode1" presStyleIdx="5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95651B-F60D-46E6-A027-1FD394A7253A}" type="pres">
      <dgm:prSet presAssocID="{29BF0A59-67D5-4A24-9586-2FC8D2174D10}" presName="sibTrans" presStyleLbl="sibTrans2D1" presStyleIdx="6" presStyleCnt="12"/>
      <dgm:spPr/>
      <dgm:t>
        <a:bodyPr/>
        <a:lstStyle/>
        <a:p>
          <a:endParaRPr lang="en-US"/>
        </a:p>
      </dgm:t>
    </dgm:pt>
    <dgm:pt modelId="{961A69D6-FD7C-49EE-B4E2-35DF50D01978}" type="pres">
      <dgm:prSet presAssocID="{89C8CFD5-D965-487A-91B6-96727DDE88F3}" presName="child" presStyleLbl="alignAccFollow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A61BF-3CAD-49A1-98CB-2B708C8BFF3F}" type="pres">
      <dgm:prSet presAssocID="{4E7EE3E4-D0B1-4739-BC4F-83232D87961C}" presName="sibTrans" presStyleLbl="sibTrans2D1" presStyleIdx="7" presStyleCnt="12"/>
      <dgm:spPr/>
      <dgm:t>
        <a:bodyPr/>
        <a:lstStyle/>
        <a:p>
          <a:endParaRPr lang="en-US"/>
        </a:p>
      </dgm:t>
    </dgm:pt>
    <dgm:pt modelId="{029CDFF5-C526-4781-8B0A-4930F4BFEAEE}" type="pres">
      <dgm:prSet presAssocID="{4BDB9D01-2B35-4B89-911A-AA52B86D6D22}" presName="child" presStyleLbl="alignAccFollow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83EB6-4BE5-4947-88C0-A4F7191945D2}" type="pres">
      <dgm:prSet presAssocID="{964B7700-67ED-43F3-BABF-804D30DF23FE}" presName="hSp" presStyleCnt="0"/>
      <dgm:spPr/>
    </dgm:pt>
    <dgm:pt modelId="{D39BBE7F-6942-4483-8F70-E3C09BE7EF1A}" type="pres">
      <dgm:prSet presAssocID="{5A8CB58D-7560-45BB-A309-E1B42D0BAAD6}" presName="vertFlow" presStyleCnt="0"/>
      <dgm:spPr/>
    </dgm:pt>
    <dgm:pt modelId="{161C656D-809C-46B0-A1C7-DF1F9C07DB6D}" type="pres">
      <dgm:prSet presAssocID="{5A8CB58D-7560-45BB-A309-E1B42D0BAAD6}" presName="header" presStyleLbl="node1" presStyleIdx="2" presStyleCnt="3" custScaleY="154318"/>
      <dgm:spPr/>
      <dgm:t>
        <a:bodyPr/>
        <a:lstStyle/>
        <a:p>
          <a:endParaRPr lang="en-US"/>
        </a:p>
      </dgm:t>
    </dgm:pt>
    <dgm:pt modelId="{E0777F15-34C7-4FC0-A936-7AEB578F1662}" type="pres">
      <dgm:prSet presAssocID="{4A99F8E8-DD9D-4053-9F9D-1B097A498E0D}" presName="parTrans" presStyleLbl="sibTrans2D1" presStyleIdx="8" presStyleCnt="12"/>
      <dgm:spPr/>
      <dgm:t>
        <a:bodyPr/>
        <a:lstStyle/>
        <a:p>
          <a:endParaRPr lang="en-US"/>
        </a:p>
      </dgm:t>
    </dgm:pt>
    <dgm:pt modelId="{18166355-F184-4AF5-B6DB-4BA3ADFEB94D}" type="pres">
      <dgm:prSet presAssocID="{2178E297-0FE0-4ADC-9D3F-9DEC277D586F}" presName="child" presStyleLbl="alignAccFollow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EB1CAD-B3FF-42F9-A18C-CC0FBB94E2AB}" type="pres">
      <dgm:prSet presAssocID="{F89ADD09-A1E6-4C03-B0FE-0DE0ADCF58C7}" presName="sibTrans" presStyleLbl="sibTrans2D1" presStyleIdx="9" presStyleCnt="12"/>
      <dgm:spPr/>
      <dgm:t>
        <a:bodyPr/>
        <a:lstStyle/>
        <a:p>
          <a:endParaRPr lang="en-US"/>
        </a:p>
      </dgm:t>
    </dgm:pt>
    <dgm:pt modelId="{99695250-8FBC-4BD2-BF1B-BD2AAB25CDB8}" type="pres">
      <dgm:prSet presAssocID="{EF2D73D6-F3E4-4865-877C-75B04569C8DC}" presName="child" presStyleLbl="alignAccFollow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CD149-14B1-4819-9947-E414FFE415F7}" type="pres">
      <dgm:prSet presAssocID="{9E26AC7A-9605-403D-ACF7-4C04F314CDAB}" presName="sibTrans" presStyleLbl="sibTrans2D1" presStyleIdx="10" presStyleCnt="12"/>
      <dgm:spPr/>
      <dgm:t>
        <a:bodyPr/>
        <a:lstStyle/>
        <a:p>
          <a:endParaRPr lang="en-US"/>
        </a:p>
      </dgm:t>
    </dgm:pt>
    <dgm:pt modelId="{480D30A7-4410-4862-AA24-1EEB807986C1}" type="pres">
      <dgm:prSet presAssocID="{2E3B3F09-35EE-45E7-B8A2-8F08E2FD5CA0}" presName="child" presStyleLbl="alignAccFollowNode1" presStyleIdx="10" presStyleCnt="12" custScaleY="1389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0233B-91F7-46E1-97AE-182DA96D37EC}" type="pres">
      <dgm:prSet presAssocID="{E9E616B8-2101-466B-A316-E59D54890B76}" presName="sibTrans" presStyleLbl="sibTrans2D1" presStyleIdx="11" presStyleCnt="12"/>
      <dgm:spPr/>
      <dgm:t>
        <a:bodyPr/>
        <a:lstStyle/>
        <a:p>
          <a:endParaRPr lang="en-US"/>
        </a:p>
      </dgm:t>
    </dgm:pt>
    <dgm:pt modelId="{A55FBDCF-7C88-4D62-A4A5-9A95A9C70341}" type="pres">
      <dgm:prSet presAssocID="{BF0274E1-B83D-4668-85F3-D1AC9F5A58FE}" presName="child" presStyleLbl="alignAccFollow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29D6CC-069E-4045-B3C6-32A219FCCB96}" srcId="{8E32B22E-57AE-4E97-B545-BAA953D7D51B}" destId="{964B7700-67ED-43F3-BABF-804D30DF23FE}" srcOrd="1" destOrd="0" parTransId="{87E59135-812D-4035-A13C-2F855334E526}" sibTransId="{C605EB0D-1D68-4C7A-B302-7A31603153A8}"/>
    <dgm:cxn modelId="{17E0B91C-FC6E-4F0A-AD94-57A209F5764B}" srcId="{964B7700-67ED-43F3-BABF-804D30DF23FE}" destId="{89C8CFD5-D965-487A-91B6-96727DDE88F3}" srcOrd="1" destOrd="0" parTransId="{D7552B19-2166-40C2-9EF0-F0B79FD915F7}" sibTransId="{4E7EE3E4-D0B1-4739-BC4F-83232D87961C}"/>
    <dgm:cxn modelId="{3302E92C-5D06-4239-969D-92CFF8384DB9}" type="presOf" srcId="{89C8CFD5-D965-487A-91B6-96727DDE88F3}" destId="{961A69D6-FD7C-49EE-B4E2-35DF50D01978}" srcOrd="0" destOrd="0" presId="urn:microsoft.com/office/officeart/2005/8/layout/lProcess1"/>
    <dgm:cxn modelId="{E2AC7825-D6BB-4B92-B829-EDE61BF24152}" type="presOf" srcId="{5A8CB58D-7560-45BB-A309-E1B42D0BAAD6}" destId="{161C656D-809C-46B0-A1C7-DF1F9C07DB6D}" srcOrd="0" destOrd="0" presId="urn:microsoft.com/office/officeart/2005/8/layout/lProcess1"/>
    <dgm:cxn modelId="{FB83538D-21C3-403B-9B70-0642975E2412}" type="presOf" srcId="{4BDB9D01-2B35-4B89-911A-AA52B86D6D22}" destId="{029CDFF5-C526-4781-8B0A-4930F4BFEAEE}" srcOrd="0" destOrd="0" presId="urn:microsoft.com/office/officeart/2005/8/layout/lProcess1"/>
    <dgm:cxn modelId="{EA0D33B1-0325-4A41-8E36-7A0F118DE407}" type="presOf" srcId="{9E26AC7A-9605-403D-ACF7-4C04F314CDAB}" destId="{4B2CD149-14B1-4819-9947-E414FFE415F7}" srcOrd="0" destOrd="0" presId="urn:microsoft.com/office/officeart/2005/8/layout/lProcess1"/>
    <dgm:cxn modelId="{78EA0308-162B-442D-A947-A77EBE3FB5A8}" type="presOf" srcId="{0FD89733-2FE5-4D5B-B94C-6301FB4DEEE4}" destId="{30FF28AD-98BF-46D9-A225-13BAC5AE6AF4}" srcOrd="0" destOrd="0" presId="urn:microsoft.com/office/officeart/2005/8/layout/lProcess1"/>
    <dgm:cxn modelId="{D9FA77D6-9320-42A4-BC49-DAFEF2E7D620}" type="presOf" srcId="{DF26F43C-E45D-4AFD-9B6A-2D3677EB8A62}" destId="{954C9F4E-9D5E-48AF-9FE1-95CE3C93353F}" srcOrd="0" destOrd="0" presId="urn:microsoft.com/office/officeart/2005/8/layout/lProcess1"/>
    <dgm:cxn modelId="{D87522C1-C5DD-4953-A23A-33AC06F05A00}" srcId="{964B7700-67ED-43F3-BABF-804D30DF23FE}" destId="{463B00C4-CA93-4894-95D6-4BC1012D453B}" srcOrd="0" destOrd="0" parTransId="{0FD89733-2FE5-4D5B-B94C-6301FB4DEEE4}" sibTransId="{29BF0A59-67D5-4A24-9586-2FC8D2174D10}"/>
    <dgm:cxn modelId="{4C9A073F-3608-46E8-8B11-D8B21E42B784}" type="presOf" srcId="{D49B551C-360D-4413-84E5-467813FD9966}" destId="{028CDE14-8184-4C59-9FDC-9DBAB2CF2B19}" srcOrd="0" destOrd="0" presId="urn:microsoft.com/office/officeart/2005/8/layout/lProcess1"/>
    <dgm:cxn modelId="{B9A70F52-21DC-45F2-BF7C-95512C770864}" type="presOf" srcId="{C6BA1B1F-B2F6-4A13-80FB-669CB29EC040}" destId="{B05AE9FE-9C2F-430B-BFFB-5E9AA549C60A}" srcOrd="0" destOrd="0" presId="urn:microsoft.com/office/officeart/2005/8/layout/lProcess1"/>
    <dgm:cxn modelId="{A78BA163-D9DF-4A25-87B7-C3384CBB0315}" type="presOf" srcId="{EF2D73D6-F3E4-4865-877C-75B04569C8DC}" destId="{99695250-8FBC-4BD2-BF1B-BD2AAB25CDB8}" srcOrd="0" destOrd="0" presId="urn:microsoft.com/office/officeart/2005/8/layout/lProcess1"/>
    <dgm:cxn modelId="{106ED54F-499E-4537-8B3B-DDB839E30AE5}" type="presOf" srcId="{BF0274E1-B83D-4668-85F3-D1AC9F5A58FE}" destId="{A55FBDCF-7C88-4D62-A4A5-9A95A9C70341}" srcOrd="0" destOrd="0" presId="urn:microsoft.com/office/officeart/2005/8/layout/lProcess1"/>
    <dgm:cxn modelId="{F18ACB93-B874-47E4-A8A4-55D80A5B855D}" type="presOf" srcId="{2F96EC20-A74B-43D1-A1B8-820FFBB1869D}" destId="{BAC74362-9FFF-4F0F-8FCD-1E6EAB2E479D}" srcOrd="0" destOrd="0" presId="urn:microsoft.com/office/officeart/2005/8/layout/lProcess1"/>
    <dgm:cxn modelId="{B034BDE0-F7E3-4199-8C74-23958D1CFECF}" srcId="{964B7700-67ED-43F3-BABF-804D30DF23FE}" destId="{4BDB9D01-2B35-4B89-911A-AA52B86D6D22}" srcOrd="2" destOrd="0" parTransId="{A10BB7B8-9906-427D-9112-5715E0B23C28}" sibTransId="{81D5C4CF-99C1-4EC3-B7E1-ABF61D6AB595}"/>
    <dgm:cxn modelId="{11305A90-39D2-4F6E-9981-3EC867E63D36}" type="presOf" srcId="{8E32B22E-57AE-4E97-B545-BAA953D7D51B}" destId="{F4DD97CA-9F99-4B6D-B98C-FCF52FEBAF0F}" srcOrd="0" destOrd="0" presId="urn:microsoft.com/office/officeart/2005/8/layout/lProcess1"/>
    <dgm:cxn modelId="{608D1B87-2E57-4D1F-9892-01761CEC7C9D}" srcId="{5A8CB58D-7560-45BB-A309-E1B42D0BAAD6}" destId="{BF0274E1-B83D-4668-85F3-D1AC9F5A58FE}" srcOrd="3" destOrd="0" parTransId="{810F0CD1-BED2-4A22-8119-30E7FC4EF2BB}" sibTransId="{53C0D3BE-1D08-4C90-8830-5BCCB96BFCB2}"/>
    <dgm:cxn modelId="{1D143CE4-030B-42EA-91D0-5049441F771F}" type="presOf" srcId="{AA89A02E-1528-4534-9462-A5A3468B85CD}" destId="{A16F84FF-6AFE-4973-9C8F-06D85FE0CBE8}" srcOrd="0" destOrd="0" presId="urn:microsoft.com/office/officeart/2005/8/layout/lProcess1"/>
    <dgm:cxn modelId="{F9A6DF3E-A1DD-4731-B4B5-5CC6F163567C}" type="presOf" srcId="{F89ADD09-A1E6-4C03-B0FE-0DE0ADCF58C7}" destId="{B1EB1CAD-B3FF-42F9-A18C-CC0FBB94E2AB}" srcOrd="0" destOrd="0" presId="urn:microsoft.com/office/officeart/2005/8/layout/lProcess1"/>
    <dgm:cxn modelId="{490B1FF2-D7AB-4F51-8B9E-13610B0399F4}" type="presOf" srcId="{829CD193-BC27-46BF-B463-123D2A0864AF}" destId="{62CFFAEE-CB0F-475A-A853-71447A83FF85}" srcOrd="0" destOrd="0" presId="urn:microsoft.com/office/officeart/2005/8/layout/lProcess1"/>
    <dgm:cxn modelId="{70500485-1C16-4038-8454-E16BB5F98EDA}" type="presOf" srcId="{CC602B53-95F8-4B7D-9EC0-A875B0A243E2}" destId="{C0F8BFCB-CD6F-4E5F-BFCD-E05946607315}" srcOrd="0" destOrd="0" presId="urn:microsoft.com/office/officeart/2005/8/layout/lProcess1"/>
    <dgm:cxn modelId="{F8289550-4C00-40F0-BDBC-91243A26D758}" srcId="{5A8CB58D-7560-45BB-A309-E1B42D0BAAD6}" destId="{EF2D73D6-F3E4-4865-877C-75B04569C8DC}" srcOrd="1" destOrd="0" parTransId="{3C83E94D-4906-465B-9034-6A088A8726FE}" sibTransId="{9E26AC7A-9605-403D-ACF7-4C04F314CDAB}"/>
    <dgm:cxn modelId="{5230C2C9-AEF3-4CD7-BDBF-793385EABD20}" type="presOf" srcId="{E9E616B8-2101-466B-A316-E59D54890B76}" destId="{C670233B-91F7-46E1-97AE-182DA96D37EC}" srcOrd="0" destOrd="0" presId="urn:microsoft.com/office/officeart/2005/8/layout/lProcess1"/>
    <dgm:cxn modelId="{491D69F8-9437-4A75-9149-893783C53E09}" srcId="{8E32B22E-57AE-4E97-B545-BAA953D7D51B}" destId="{6EF7AD7A-7F7D-4FB0-BA4F-242BAAEE0A78}" srcOrd="0" destOrd="0" parTransId="{67AC7675-2974-41FB-9046-8A27B531EE7F}" sibTransId="{020CD1D5-2F3A-4B1F-938C-87D2BC777E55}"/>
    <dgm:cxn modelId="{9CC0F56D-5909-40BC-BF47-F086E5F4DC2F}" srcId="{6EF7AD7A-7F7D-4FB0-BA4F-242BAAEE0A78}" destId="{DF26F43C-E45D-4AFD-9B6A-2D3677EB8A62}" srcOrd="4" destOrd="0" parTransId="{1968E667-928B-42E0-8DE4-B464BACA4BA6}" sibTransId="{36A1A874-E3E1-4FE1-8294-B836ABA3AF2D}"/>
    <dgm:cxn modelId="{48A5700D-AC14-4AAD-A262-DA10CF0F2DDB}" type="presOf" srcId="{4A99F8E8-DD9D-4053-9F9D-1B097A498E0D}" destId="{E0777F15-34C7-4FC0-A936-7AEB578F1662}" srcOrd="0" destOrd="0" presId="urn:microsoft.com/office/officeart/2005/8/layout/lProcess1"/>
    <dgm:cxn modelId="{89F10915-F692-4F03-9B14-626E378B5BFC}" type="presOf" srcId="{964B7700-67ED-43F3-BABF-804D30DF23FE}" destId="{E105EB44-A5EB-40CB-A5BD-B766C76E8559}" srcOrd="0" destOrd="0" presId="urn:microsoft.com/office/officeart/2005/8/layout/lProcess1"/>
    <dgm:cxn modelId="{75DA89F4-3C9E-4E9F-8CB7-35FF3F37C085}" type="presOf" srcId="{4E7EE3E4-D0B1-4739-BC4F-83232D87961C}" destId="{017A61BF-3CAD-49A1-98CB-2B708C8BFF3F}" srcOrd="0" destOrd="0" presId="urn:microsoft.com/office/officeart/2005/8/layout/lProcess1"/>
    <dgm:cxn modelId="{6FA24088-E223-4EF8-AB5C-93890109B181}" srcId="{6EF7AD7A-7F7D-4FB0-BA4F-242BAAEE0A78}" destId="{6FDB1640-174C-4B96-B47A-B4B92690BB1E}" srcOrd="3" destOrd="0" parTransId="{AE294978-8B10-45FB-AB4C-3A489443AF66}" sibTransId="{CC602B53-95F8-4B7D-9EC0-A875B0A243E2}"/>
    <dgm:cxn modelId="{0997418E-0E54-4BD7-8A4A-854AEDFB2922}" type="presOf" srcId="{6FDB1640-174C-4B96-B47A-B4B92690BB1E}" destId="{404DB48A-20F4-4DBD-9538-42C900C2355B}" srcOrd="0" destOrd="0" presId="urn:microsoft.com/office/officeart/2005/8/layout/lProcess1"/>
    <dgm:cxn modelId="{96EBE614-8A3B-44A1-8554-B0C8BEC01748}" type="presOf" srcId="{2E3B3F09-35EE-45E7-B8A2-8F08E2FD5CA0}" destId="{480D30A7-4410-4862-AA24-1EEB807986C1}" srcOrd="0" destOrd="0" presId="urn:microsoft.com/office/officeart/2005/8/layout/lProcess1"/>
    <dgm:cxn modelId="{FFC1F2E5-1042-4D5D-A825-C3EBDB02FFA5}" srcId="{8E32B22E-57AE-4E97-B545-BAA953D7D51B}" destId="{5A8CB58D-7560-45BB-A309-E1B42D0BAAD6}" srcOrd="2" destOrd="0" parTransId="{5DBBB96F-3820-42FB-AD42-747664BF678B}" sibTransId="{CAA816A4-F4BF-4E78-A521-03F5A9D25D52}"/>
    <dgm:cxn modelId="{3A8727BD-C997-40D5-960E-6A3500724697}" type="presOf" srcId="{463B00C4-CA93-4894-95D6-4BC1012D453B}" destId="{27E04ECA-2015-4E9F-B2B3-5ED89033B98B}" srcOrd="0" destOrd="0" presId="urn:microsoft.com/office/officeart/2005/8/layout/lProcess1"/>
    <dgm:cxn modelId="{DB25F37C-8F5B-46DD-B45B-00866C72EBBE}" srcId="{5A8CB58D-7560-45BB-A309-E1B42D0BAAD6}" destId="{2178E297-0FE0-4ADC-9D3F-9DEC277D586F}" srcOrd="0" destOrd="0" parTransId="{4A99F8E8-DD9D-4053-9F9D-1B097A498E0D}" sibTransId="{F89ADD09-A1E6-4C03-B0FE-0DE0ADCF58C7}"/>
    <dgm:cxn modelId="{4B8B907B-388B-4852-935B-2FA947C24154}" type="presOf" srcId="{238BCB1D-223A-4F6F-8AFC-17A0FA53A668}" destId="{C817C902-90E7-41B8-9E5F-E62F1AA64E8A}" srcOrd="0" destOrd="0" presId="urn:microsoft.com/office/officeart/2005/8/layout/lProcess1"/>
    <dgm:cxn modelId="{C8EC26A0-9F38-4433-BFEB-C49DF0BF48D4}" srcId="{6EF7AD7A-7F7D-4FB0-BA4F-242BAAEE0A78}" destId="{238BCB1D-223A-4F6F-8AFC-17A0FA53A668}" srcOrd="1" destOrd="0" parTransId="{FAB9A4BD-C60B-4CC8-812F-C2BCF621F4CE}" sibTransId="{D49B551C-360D-4413-84E5-467813FD9966}"/>
    <dgm:cxn modelId="{52DA0BBB-ADAD-419A-91E6-DA4657768797}" type="presOf" srcId="{6EF7AD7A-7F7D-4FB0-BA4F-242BAAEE0A78}" destId="{6221A7C3-68F6-4970-8B30-0DBBD30E7D92}" srcOrd="0" destOrd="0" presId="urn:microsoft.com/office/officeart/2005/8/layout/lProcess1"/>
    <dgm:cxn modelId="{DD751C8F-3E42-4FD1-A812-3630ACAEB338}" type="presOf" srcId="{F98C3550-D8CF-4D46-9E7C-D2B4EC68B3FC}" destId="{4C04D3CE-99B1-485A-AC21-90EA2B060B55}" srcOrd="0" destOrd="0" presId="urn:microsoft.com/office/officeart/2005/8/layout/lProcess1"/>
    <dgm:cxn modelId="{AA0E4EF9-B57D-4BE4-AAED-D2B89DD5AE80}" type="presOf" srcId="{2178E297-0FE0-4ADC-9D3F-9DEC277D586F}" destId="{18166355-F184-4AF5-B6DB-4BA3ADFEB94D}" srcOrd="0" destOrd="0" presId="urn:microsoft.com/office/officeart/2005/8/layout/lProcess1"/>
    <dgm:cxn modelId="{BA3705E7-5520-4683-B96C-5E5BA757F150}" type="presOf" srcId="{29BF0A59-67D5-4A24-9586-2FC8D2174D10}" destId="{2E95651B-F60D-46E6-A027-1FD394A7253A}" srcOrd="0" destOrd="0" presId="urn:microsoft.com/office/officeart/2005/8/layout/lProcess1"/>
    <dgm:cxn modelId="{0816C798-384D-4E8C-9EE7-E529470944FC}" srcId="{5A8CB58D-7560-45BB-A309-E1B42D0BAAD6}" destId="{2E3B3F09-35EE-45E7-B8A2-8F08E2FD5CA0}" srcOrd="2" destOrd="0" parTransId="{D0AC993F-FCB8-4A31-BF40-E193BEFDAC56}" sibTransId="{E9E616B8-2101-466B-A316-E59D54890B76}"/>
    <dgm:cxn modelId="{9C8160C2-E96B-4B64-8230-05A29CCD5F38}" srcId="{6EF7AD7A-7F7D-4FB0-BA4F-242BAAEE0A78}" destId="{2F96EC20-A74B-43D1-A1B8-820FFBB1869D}" srcOrd="2" destOrd="0" parTransId="{06E7E242-20D3-4318-B029-FE415C88B510}" sibTransId="{C6BA1B1F-B2F6-4A13-80FB-669CB29EC040}"/>
    <dgm:cxn modelId="{8C4DCA56-5FD5-4C7B-A9BB-4D5B3DEE2A46}" srcId="{6EF7AD7A-7F7D-4FB0-BA4F-242BAAEE0A78}" destId="{829CD193-BC27-46BF-B463-123D2A0864AF}" srcOrd="0" destOrd="0" parTransId="{AA89A02E-1528-4534-9462-A5A3468B85CD}" sibTransId="{F98C3550-D8CF-4D46-9E7C-D2B4EC68B3FC}"/>
    <dgm:cxn modelId="{4A6993B6-3C6D-40EF-A8F5-1437CA4CF7F0}" type="presParOf" srcId="{F4DD97CA-9F99-4B6D-B98C-FCF52FEBAF0F}" destId="{9B7F69FB-6477-412E-8D91-58F26569F430}" srcOrd="0" destOrd="0" presId="urn:microsoft.com/office/officeart/2005/8/layout/lProcess1"/>
    <dgm:cxn modelId="{AC781D8E-3950-459A-9CF2-ADFAC5FE347D}" type="presParOf" srcId="{9B7F69FB-6477-412E-8D91-58F26569F430}" destId="{6221A7C3-68F6-4970-8B30-0DBBD30E7D92}" srcOrd="0" destOrd="0" presId="urn:microsoft.com/office/officeart/2005/8/layout/lProcess1"/>
    <dgm:cxn modelId="{91EE000D-3B69-46DF-9039-7BBE8520BB61}" type="presParOf" srcId="{9B7F69FB-6477-412E-8D91-58F26569F430}" destId="{A16F84FF-6AFE-4973-9C8F-06D85FE0CBE8}" srcOrd="1" destOrd="0" presId="urn:microsoft.com/office/officeart/2005/8/layout/lProcess1"/>
    <dgm:cxn modelId="{3469AC80-E106-47AD-8BDD-A5C67E43239A}" type="presParOf" srcId="{9B7F69FB-6477-412E-8D91-58F26569F430}" destId="{62CFFAEE-CB0F-475A-A853-71447A83FF85}" srcOrd="2" destOrd="0" presId="urn:microsoft.com/office/officeart/2005/8/layout/lProcess1"/>
    <dgm:cxn modelId="{6314F6AE-DDB9-411D-B5EB-B476EB0ECE83}" type="presParOf" srcId="{9B7F69FB-6477-412E-8D91-58F26569F430}" destId="{4C04D3CE-99B1-485A-AC21-90EA2B060B55}" srcOrd="3" destOrd="0" presId="urn:microsoft.com/office/officeart/2005/8/layout/lProcess1"/>
    <dgm:cxn modelId="{D763F92A-5477-4EF4-A41F-5452712525CB}" type="presParOf" srcId="{9B7F69FB-6477-412E-8D91-58F26569F430}" destId="{C817C902-90E7-41B8-9E5F-E62F1AA64E8A}" srcOrd="4" destOrd="0" presId="urn:microsoft.com/office/officeart/2005/8/layout/lProcess1"/>
    <dgm:cxn modelId="{26EF6CD2-EE5D-4359-8226-239BC073043D}" type="presParOf" srcId="{9B7F69FB-6477-412E-8D91-58F26569F430}" destId="{028CDE14-8184-4C59-9FDC-9DBAB2CF2B19}" srcOrd="5" destOrd="0" presId="urn:microsoft.com/office/officeart/2005/8/layout/lProcess1"/>
    <dgm:cxn modelId="{7A0C13E7-334B-41F0-A71A-0179F9573A09}" type="presParOf" srcId="{9B7F69FB-6477-412E-8D91-58F26569F430}" destId="{BAC74362-9FFF-4F0F-8FCD-1E6EAB2E479D}" srcOrd="6" destOrd="0" presId="urn:microsoft.com/office/officeart/2005/8/layout/lProcess1"/>
    <dgm:cxn modelId="{576135D5-DAC1-448F-9722-934893A05478}" type="presParOf" srcId="{9B7F69FB-6477-412E-8D91-58F26569F430}" destId="{B05AE9FE-9C2F-430B-BFFB-5E9AA549C60A}" srcOrd="7" destOrd="0" presId="urn:microsoft.com/office/officeart/2005/8/layout/lProcess1"/>
    <dgm:cxn modelId="{8E77D9BF-0138-4709-859B-0F8C53B18F1A}" type="presParOf" srcId="{9B7F69FB-6477-412E-8D91-58F26569F430}" destId="{404DB48A-20F4-4DBD-9538-42C900C2355B}" srcOrd="8" destOrd="0" presId="urn:microsoft.com/office/officeart/2005/8/layout/lProcess1"/>
    <dgm:cxn modelId="{0CA65B14-660B-4895-9A3C-08756A43BB22}" type="presParOf" srcId="{9B7F69FB-6477-412E-8D91-58F26569F430}" destId="{C0F8BFCB-CD6F-4E5F-BFCD-E05946607315}" srcOrd="9" destOrd="0" presId="urn:microsoft.com/office/officeart/2005/8/layout/lProcess1"/>
    <dgm:cxn modelId="{DB98FB3E-7F28-4464-8417-92E841E67478}" type="presParOf" srcId="{9B7F69FB-6477-412E-8D91-58F26569F430}" destId="{954C9F4E-9D5E-48AF-9FE1-95CE3C93353F}" srcOrd="10" destOrd="0" presId="urn:microsoft.com/office/officeart/2005/8/layout/lProcess1"/>
    <dgm:cxn modelId="{5E800B5F-CF20-4F8F-93F7-D09D287A5637}" type="presParOf" srcId="{F4DD97CA-9F99-4B6D-B98C-FCF52FEBAF0F}" destId="{D9996208-0F20-442F-A53B-5BE90FBAFDA5}" srcOrd="1" destOrd="0" presId="urn:microsoft.com/office/officeart/2005/8/layout/lProcess1"/>
    <dgm:cxn modelId="{C1ECA421-D65A-410C-8A2E-65C410337B12}" type="presParOf" srcId="{F4DD97CA-9F99-4B6D-B98C-FCF52FEBAF0F}" destId="{BFFA879A-F6B2-418E-BA16-9675E2DE243B}" srcOrd="2" destOrd="0" presId="urn:microsoft.com/office/officeart/2005/8/layout/lProcess1"/>
    <dgm:cxn modelId="{5612472F-F076-48DC-9B80-9CE8679FC942}" type="presParOf" srcId="{BFFA879A-F6B2-418E-BA16-9675E2DE243B}" destId="{E105EB44-A5EB-40CB-A5BD-B766C76E8559}" srcOrd="0" destOrd="0" presId="urn:microsoft.com/office/officeart/2005/8/layout/lProcess1"/>
    <dgm:cxn modelId="{7FF63E94-DDC6-4288-9087-FDCC59663EC8}" type="presParOf" srcId="{BFFA879A-F6B2-418E-BA16-9675E2DE243B}" destId="{30FF28AD-98BF-46D9-A225-13BAC5AE6AF4}" srcOrd="1" destOrd="0" presId="urn:microsoft.com/office/officeart/2005/8/layout/lProcess1"/>
    <dgm:cxn modelId="{17FFE0FB-97A5-4966-B839-3037E86C522E}" type="presParOf" srcId="{BFFA879A-F6B2-418E-BA16-9675E2DE243B}" destId="{27E04ECA-2015-4E9F-B2B3-5ED89033B98B}" srcOrd="2" destOrd="0" presId="urn:microsoft.com/office/officeart/2005/8/layout/lProcess1"/>
    <dgm:cxn modelId="{C2FAE54B-AE54-48CD-B6DC-A80C697E2320}" type="presParOf" srcId="{BFFA879A-F6B2-418E-BA16-9675E2DE243B}" destId="{2E95651B-F60D-46E6-A027-1FD394A7253A}" srcOrd="3" destOrd="0" presId="urn:microsoft.com/office/officeart/2005/8/layout/lProcess1"/>
    <dgm:cxn modelId="{6EABA286-ED22-4B3F-81D9-1C15071A8D02}" type="presParOf" srcId="{BFFA879A-F6B2-418E-BA16-9675E2DE243B}" destId="{961A69D6-FD7C-49EE-B4E2-35DF50D01978}" srcOrd="4" destOrd="0" presId="urn:microsoft.com/office/officeart/2005/8/layout/lProcess1"/>
    <dgm:cxn modelId="{223DE01D-5231-4579-9542-B6AD4B1EE400}" type="presParOf" srcId="{BFFA879A-F6B2-418E-BA16-9675E2DE243B}" destId="{017A61BF-3CAD-49A1-98CB-2B708C8BFF3F}" srcOrd="5" destOrd="0" presId="urn:microsoft.com/office/officeart/2005/8/layout/lProcess1"/>
    <dgm:cxn modelId="{FC9D9ACE-C7ED-4B1F-96A3-86402F037602}" type="presParOf" srcId="{BFFA879A-F6B2-418E-BA16-9675E2DE243B}" destId="{029CDFF5-C526-4781-8B0A-4930F4BFEAEE}" srcOrd="6" destOrd="0" presId="urn:microsoft.com/office/officeart/2005/8/layout/lProcess1"/>
    <dgm:cxn modelId="{1928B8C4-6759-41B4-AFF5-25E8C0FFF0F0}" type="presParOf" srcId="{F4DD97CA-9F99-4B6D-B98C-FCF52FEBAF0F}" destId="{55383EB6-4BE5-4947-88C0-A4F7191945D2}" srcOrd="3" destOrd="0" presId="urn:microsoft.com/office/officeart/2005/8/layout/lProcess1"/>
    <dgm:cxn modelId="{554AD9EA-804A-440A-A68F-071AC8800836}" type="presParOf" srcId="{F4DD97CA-9F99-4B6D-B98C-FCF52FEBAF0F}" destId="{D39BBE7F-6942-4483-8F70-E3C09BE7EF1A}" srcOrd="4" destOrd="0" presId="urn:microsoft.com/office/officeart/2005/8/layout/lProcess1"/>
    <dgm:cxn modelId="{3B812640-631D-4B20-A355-E049D49461F5}" type="presParOf" srcId="{D39BBE7F-6942-4483-8F70-E3C09BE7EF1A}" destId="{161C656D-809C-46B0-A1C7-DF1F9C07DB6D}" srcOrd="0" destOrd="0" presId="urn:microsoft.com/office/officeart/2005/8/layout/lProcess1"/>
    <dgm:cxn modelId="{057876DD-D833-4F06-A328-4A1F38B86890}" type="presParOf" srcId="{D39BBE7F-6942-4483-8F70-E3C09BE7EF1A}" destId="{E0777F15-34C7-4FC0-A936-7AEB578F1662}" srcOrd="1" destOrd="0" presId="urn:microsoft.com/office/officeart/2005/8/layout/lProcess1"/>
    <dgm:cxn modelId="{EB2FB568-31CB-403F-8650-56DC66A248CD}" type="presParOf" srcId="{D39BBE7F-6942-4483-8F70-E3C09BE7EF1A}" destId="{18166355-F184-4AF5-B6DB-4BA3ADFEB94D}" srcOrd="2" destOrd="0" presId="urn:microsoft.com/office/officeart/2005/8/layout/lProcess1"/>
    <dgm:cxn modelId="{B005F8F2-A127-4567-BB7E-63D55A4522A0}" type="presParOf" srcId="{D39BBE7F-6942-4483-8F70-E3C09BE7EF1A}" destId="{B1EB1CAD-B3FF-42F9-A18C-CC0FBB94E2AB}" srcOrd="3" destOrd="0" presId="urn:microsoft.com/office/officeart/2005/8/layout/lProcess1"/>
    <dgm:cxn modelId="{99CB525E-943A-4B0F-9A77-F42686153311}" type="presParOf" srcId="{D39BBE7F-6942-4483-8F70-E3C09BE7EF1A}" destId="{99695250-8FBC-4BD2-BF1B-BD2AAB25CDB8}" srcOrd="4" destOrd="0" presId="urn:microsoft.com/office/officeart/2005/8/layout/lProcess1"/>
    <dgm:cxn modelId="{B5697F78-9E61-4356-B26B-02994545BC30}" type="presParOf" srcId="{D39BBE7F-6942-4483-8F70-E3C09BE7EF1A}" destId="{4B2CD149-14B1-4819-9947-E414FFE415F7}" srcOrd="5" destOrd="0" presId="urn:microsoft.com/office/officeart/2005/8/layout/lProcess1"/>
    <dgm:cxn modelId="{90F01AFC-821F-4818-8E8E-6954B44E03EA}" type="presParOf" srcId="{D39BBE7F-6942-4483-8F70-E3C09BE7EF1A}" destId="{480D30A7-4410-4862-AA24-1EEB807986C1}" srcOrd="6" destOrd="0" presId="urn:microsoft.com/office/officeart/2005/8/layout/lProcess1"/>
    <dgm:cxn modelId="{BA8C8573-40B9-46B9-800A-E704F04F9443}" type="presParOf" srcId="{D39BBE7F-6942-4483-8F70-E3C09BE7EF1A}" destId="{C670233B-91F7-46E1-97AE-182DA96D37EC}" srcOrd="7" destOrd="0" presId="urn:microsoft.com/office/officeart/2005/8/layout/lProcess1"/>
    <dgm:cxn modelId="{926FC7F2-137E-4AFB-92B1-02D693CC2A88}" type="presParOf" srcId="{D39BBE7F-6942-4483-8F70-E3C09BE7EF1A}" destId="{A55FBDCF-7C88-4D62-A4A5-9A95A9C70341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D048F0-F653-463A-B8CE-807912F49A20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0235D-F9A7-4189-A54B-87038A0AB9B4}">
      <dgm:prSet phldrT="[Text]"/>
      <dgm:spPr/>
      <dgm:t>
        <a:bodyPr/>
        <a:lstStyle/>
        <a:p>
          <a:r>
            <a:rPr lang="en-US" dirty="0" smtClean="0"/>
            <a:t>Direct Tax</a:t>
          </a:r>
          <a:endParaRPr lang="en-US" dirty="0"/>
        </a:p>
      </dgm:t>
    </dgm:pt>
    <dgm:pt modelId="{55C147E9-E409-47B2-B012-C19153E2AC75}" type="parTrans" cxnId="{902365EE-F28D-4064-A5B1-54FC669C249E}">
      <dgm:prSet/>
      <dgm:spPr/>
      <dgm:t>
        <a:bodyPr/>
        <a:lstStyle/>
        <a:p>
          <a:endParaRPr lang="en-US"/>
        </a:p>
      </dgm:t>
    </dgm:pt>
    <dgm:pt modelId="{8F72A96F-1C4B-403D-8B82-62B0057A0141}" type="sibTrans" cxnId="{902365EE-F28D-4064-A5B1-54FC669C249E}">
      <dgm:prSet/>
      <dgm:spPr/>
      <dgm:t>
        <a:bodyPr/>
        <a:lstStyle/>
        <a:p>
          <a:endParaRPr lang="en-US"/>
        </a:p>
      </dgm:t>
    </dgm:pt>
    <dgm:pt modelId="{C0ECA7D8-1371-4EF4-A4FF-F0354AFDC378}">
      <dgm:prSet phldrT="[Text]"/>
      <dgm:spPr/>
      <dgm:t>
        <a:bodyPr/>
        <a:lstStyle/>
        <a:p>
          <a:r>
            <a:rPr lang="en-US" dirty="0" smtClean="0"/>
            <a:t>Indirect Tax</a:t>
          </a:r>
          <a:endParaRPr lang="en-US" dirty="0"/>
        </a:p>
      </dgm:t>
    </dgm:pt>
    <dgm:pt modelId="{D5CD775A-BDA6-4B44-92FA-71C1C196FF8A}" type="parTrans" cxnId="{438C00F7-2155-4A91-864A-59CEFFD034BB}">
      <dgm:prSet/>
      <dgm:spPr/>
      <dgm:t>
        <a:bodyPr/>
        <a:lstStyle/>
        <a:p>
          <a:endParaRPr lang="en-US"/>
        </a:p>
      </dgm:t>
    </dgm:pt>
    <dgm:pt modelId="{9E5F2714-3CA0-4FC4-A354-D573F96DDFB5}" type="sibTrans" cxnId="{438C00F7-2155-4A91-864A-59CEFFD034BB}">
      <dgm:prSet/>
      <dgm:spPr/>
      <dgm:t>
        <a:bodyPr/>
        <a:lstStyle/>
        <a:p>
          <a:endParaRPr lang="en-US"/>
        </a:p>
      </dgm:t>
    </dgm:pt>
    <dgm:pt modelId="{7A635983-A667-4292-B9C9-5489776DD700}" type="pres">
      <dgm:prSet presAssocID="{A5D048F0-F653-463A-B8CE-807912F49A20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D657FE-D200-4437-B5A0-52A2DAF41EF7}" type="pres">
      <dgm:prSet presAssocID="{A5D048F0-F653-463A-B8CE-807912F49A20}" presName="ribbon" presStyleLbl="node1" presStyleIdx="0" presStyleCnt="1" custScaleX="279121" custLinFactNeighborX="6732" custLinFactNeighborY="24300"/>
      <dgm:spPr/>
    </dgm:pt>
    <dgm:pt modelId="{7BCCA2BE-9067-4A4E-869F-0DF85DFAEF25}" type="pres">
      <dgm:prSet presAssocID="{A5D048F0-F653-463A-B8CE-807912F49A20}" presName="leftArrowText" presStyleLbl="node1" presStyleIdx="0" presStyleCnt="1" custLinFactX="-100000" custLinFactNeighborX="-116714" custLinFactNeighborY="631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8CD0B7-48BE-4614-B830-A7647514D7D5}" type="pres">
      <dgm:prSet presAssocID="{A5D048F0-F653-463A-B8CE-807912F49A20}" presName="rightArrowText" presStyleLbl="node1" presStyleIdx="0" presStyleCnt="1" custLinFactX="100000" custLinFactNeighborX="113865" custLinFactNeighborY="-38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2365EE-F28D-4064-A5B1-54FC669C249E}" srcId="{A5D048F0-F653-463A-B8CE-807912F49A20}" destId="{ED70235D-F9A7-4189-A54B-87038A0AB9B4}" srcOrd="0" destOrd="0" parTransId="{55C147E9-E409-47B2-B012-C19153E2AC75}" sibTransId="{8F72A96F-1C4B-403D-8B82-62B0057A0141}"/>
    <dgm:cxn modelId="{DC9EBAA5-4FB6-4B6D-8AF1-A7607B302D9E}" type="presOf" srcId="{C0ECA7D8-1371-4EF4-A4FF-F0354AFDC378}" destId="{0F8CD0B7-48BE-4614-B830-A7647514D7D5}" srcOrd="0" destOrd="0" presId="urn:microsoft.com/office/officeart/2005/8/layout/arrow6"/>
    <dgm:cxn modelId="{6CC13988-79A1-459E-B9F6-CF4EDF18D4A4}" type="presOf" srcId="{ED70235D-F9A7-4189-A54B-87038A0AB9B4}" destId="{7BCCA2BE-9067-4A4E-869F-0DF85DFAEF25}" srcOrd="0" destOrd="0" presId="urn:microsoft.com/office/officeart/2005/8/layout/arrow6"/>
    <dgm:cxn modelId="{1A377183-AEE9-4082-B175-06F801576272}" type="presOf" srcId="{A5D048F0-F653-463A-B8CE-807912F49A20}" destId="{7A635983-A667-4292-B9C9-5489776DD700}" srcOrd="0" destOrd="0" presId="urn:microsoft.com/office/officeart/2005/8/layout/arrow6"/>
    <dgm:cxn modelId="{438C00F7-2155-4A91-864A-59CEFFD034BB}" srcId="{A5D048F0-F653-463A-B8CE-807912F49A20}" destId="{C0ECA7D8-1371-4EF4-A4FF-F0354AFDC378}" srcOrd="1" destOrd="0" parTransId="{D5CD775A-BDA6-4B44-92FA-71C1C196FF8A}" sibTransId="{9E5F2714-3CA0-4FC4-A354-D573F96DDFB5}"/>
    <dgm:cxn modelId="{7AF69BBA-C5C4-48F0-BFA9-B3456EE74B13}" type="presParOf" srcId="{7A635983-A667-4292-B9C9-5489776DD700}" destId="{D2D657FE-D200-4437-B5A0-52A2DAF41EF7}" srcOrd="0" destOrd="0" presId="urn:microsoft.com/office/officeart/2005/8/layout/arrow6"/>
    <dgm:cxn modelId="{B95BE7E9-7DF7-4D6F-A846-BE5AEE67E46B}" type="presParOf" srcId="{7A635983-A667-4292-B9C9-5489776DD700}" destId="{7BCCA2BE-9067-4A4E-869F-0DF85DFAEF25}" srcOrd="1" destOrd="0" presId="urn:microsoft.com/office/officeart/2005/8/layout/arrow6"/>
    <dgm:cxn modelId="{8093D4A6-9CA3-43FE-B96F-95D1A6D67BD3}" type="presParOf" srcId="{7A635983-A667-4292-B9C9-5489776DD700}" destId="{0F8CD0B7-48BE-4614-B830-A7647514D7D5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687B32-E949-48A9-8369-13AE56FAD75D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86C34-333E-4D67-A248-F2F35C4F768D}">
      <dgm:prSet phldrT="[Text]"/>
      <dgm:spPr/>
      <dgm:t>
        <a:bodyPr vert="horz"/>
        <a:lstStyle/>
        <a:p>
          <a:r>
            <a:rPr lang="en-US" dirty="0" smtClean="0"/>
            <a:t>On Income</a:t>
          </a:r>
          <a:endParaRPr lang="en-US" dirty="0"/>
        </a:p>
      </dgm:t>
    </dgm:pt>
    <dgm:pt modelId="{3492AC6A-B311-4CB3-ACCF-9EC5EB8CE7E8}" type="parTrans" cxnId="{3D3ED5A1-66F4-4A27-9040-ACC5855DAE1C}">
      <dgm:prSet/>
      <dgm:spPr/>
      <dgm:t>
        <a:bodyPr/>
        <a:lstStyle/>
        <a:p>
          <a:endParaRPr lang="en-US"/>
        </a:p>
      </dgm:t>
    </dgm:pt>
    <dgm:pt modelId="{24313D29-BF87-4788-93E6-B66D10F12E1C}" type="sibTrans" cxnId="{3D3ED5A1-66F4-4A27-9040-ACC5855DAE1C}">
      <dgm:prSet/>
      <dgm:spPr/>
      <dgm:t>
        <a:bodyPr/>
        <a:lstStyle/>
        <a:p>
          <a:endParaRPr lang="en-US"/>
        </a:p>
      </dgm:t>
    </dgm:pt>
    <dgm:pt modelId="{85B4919F-4733-4654-9306-EA8EC666B7BF}">
      <dgm:prSet phldrT="[Text]"/>
      <dgm:spPr/>
      <dgm:t>
        <a:bodyPr vert="horz"/>
        <a:lstStyle/>
        <a:p>
          <a:r>
            <a:rPr lang="en-US" dirty="0"/>
            <a:t>Agriculture </a:t>
          </a:r>
          <a:r>
            <a:rPr lang="en-US" dirty="0" smtClean="0"/>
            <a:t>Income </a:t>
          </a:r>
          <a:r>
            <a:rPr lang="en-US" dirty="0"/>
            <a:t>tax</a:t>
          </a:r>
        </a:p>
      </dgm:t>
    </dgm:pt>
    <dgm:pt modelId="{EBC18899-1A2D-4072-827F-AC264AECAAE9}" type="parTrans" cxnId="{E4DE129B-CAED-41FC-BC83-92D6A4D3A406}">
      <dgm:prSet/>
      <dgm:spPr/>
      <dgm:t>
        <a:bodyPr/>
        <a:lstStyle/>
        <a:p>
          <a:endParaRPr lang="en-US"/>
        </a:p>
      </dgm:t>
    </dgm:pt>
    <dgm:pt modelId="{1C6F2F2E-FAA9-408C-8E4B-978EC9F83B70}" type="sibTrans" cxnId="{E4DE129B-CAED-41FC-BC83-92D6A4D3A406}">
      <dgm:prSet/>
      <dgm:spPr/>
      <dgm:t>
        <a:bodyPr/>
        <a:lstStyle/>
        <a:p>
          <a:endParaRPr lang="en-US"/>
        </a:p>
      </dgm:t>
    </dgm:pt>
    <dgm:pt modelId="{406F9C88-E0CE-4F4E-930D-3412BC0777AD}">
      <dgm:prSet/>
      <dgm:spPr/>
      <dgm:t>
        <a:bodyPr vert="horz"/>
        <a:lstStyle/>
        <a:p>
          <a:r>
            <a:rPr lang="en-US" dirty="0"/>
            <a:t>Professional </a:t>
          </a:r>
          <a:r>
            <a:rPr lang="en-US" dirty="0" smtClean="0"/>
            <a:t>tax</a:t>
          </a:r>
          <a:endParaRPr lang="en-US" dirty="0"/>
        </a:p>
      </dgm:t>
    </dgm:pt>
    <dgm:pt modelId="{41401731-C7C8-4BD5-9480-3FB9634F3700}" type="parTrans" cxnId="{B4728095-7B7E-4752-BCF8-0D5D08A84DD0}">
      <dgm:prSet/>
      <dgm:spPr/>
      <dgm:t>
        <a:bodyPr/>
        <a:lstStyle/>
        <a:p>
          <a:endParaRPr lang="en-US"/>
        </a:p>
      </dgm:t>
    </dgm:pt>
    <dgm:pt modelId="{9185DB78-431B-4563-90E9-F44DFE477CBA}" type="sibTrans" cxnId="{B4728095-7B7E-4752-BCF8-0D5D08A84DD0}">
      <dgm:prSet/>
      <dgm:spPr/>
      <dgm:t>
        <a:bodyPr/>
        <a:lstStyle/>
        <a:p>
          <a:endParaRPr lang="en-US"/>
        </a:p>
      </dgm:t>
    </dgm:pt>
    <dgm:pt modelId="{F6D5C9BE-148F-4CAB-9277-E8CBF7C599F6}">
      <dgm:prSet phldrT="[Text]"/>
      <dgm:spPr/>
      <dgm:t>
        <a:bodyPr vert="horz"/>
        <a:lstStyle/>
        <a:p>
          <a:r>
            <a:rPr lang="en-US" dirty="0"/>
            <a:t>On property</a:t>
          </a:r>
        </a:p>
      </dgm:t>
    </dgm:pt>
    <dgm:pt modelId="{B94C5F99-B22A-4CF9-B6D9-BE57FA3EDF85}" type="parTrans" cxnId="{D11FB175-2094-484D-A0FF-A106BE8AE849}">
      <dgm:prSet/>
      <dgm:spPr/>
      <dgm:t>
        <a:bodyPr/>
        <a:lstStyle/>
        <a:p>
          <a:endParaRPr lang="en-US"/>
        </a:p>
      </dgm:t>
    </dgm:pt>
    <dgm:pt modelId="{04261A25-2610-4E21-A2AB-71B72BF4E8CA}" type="sibTrans" cxnId="{D11FB175-2094-484D-A0FF-A106BE8AE849}">
      <dgm:prSet/>
      <dgm:spPr/>
      <dgm:t>
        <a:bodyPr/>
        <a:lstStyle/>
        <a:p>
          <a:endParaRPr lang="en-US"/>
        </a:p>
      </dgm:t>
    </dgm:pt>
    <dgm:pt modelId="{C72F85EA-D99C-4024-83A2-A9206E4CF7BE}">
      <dgm:prSet phldrT="[Text]"/>
      <dgm:spPr/>
      <dgm:t>
        <a:bodyPr vert="horz"/>
        <a:lstStyle/>
        <a:p>
          <a:r>
            <a:rPr lang="en-US" dirty="0"/>
            <a:t>Land Revenue</a:t>
          </a:r>
        </a:p>
      </dgm:t>
    </dgm:pt>
    <dgm:pt modelId="{AEB63DDE-CB8C-449C-83AC-F69A4CBFD5CD}" type="parTrans" cxnId="{AB1310A1-A2BE-486C-9B1A-3327DF4A7620}">
      <dgm:prSet/>
      <dgm:spPr/>
      <dgm:t>
        <a:bodyPr/>
        <a:lstStyle/>
        <a:p>
          <a:endParaRPr lang="en-US"/>
        </a:p>
      </dgm:t>
    </dgm:pt>
    <dgm:pt modelId="{63AB39FB-71FD-4431-B1AE-6BBC42A8FC6C}" type="sibTrans" cxnId="{AB1310A1-A2BE-486C-9B1A-3327DF4A7620}">
      <dgm:prSet/>
      <dgm:spPr/>
      <dgm:t>
        <a:bodyPr/>
        <a:lstStyle/>
        <a:p>
          <a:endParaRPr lang="en-US"/>
        </a:p>
      </dgm:t>
    </dgm:pt>
    <dgm:pt modelId="{2AFA6949-44FA-4E7F-BAE5-55C12D56CC12}">
      <dgm:prSet/>
      <dgm:spPr/>
      <dgm:t>
        <a:bodyPr vert="horz"/>
        <a:lstStyle/>
        <a:p>
          <a:r>
            <a:rPr lang="en-US" dirty="0" smtClean="0"/>
            <a:t>Stamp/Registration </a:t>
          </a:r>
          <a:r>
            <a:rPr lang="en-US" dirty="0"/>
            <a:t>duty</a:t>
          </a:r>
        </a:p>
      </dgm:t>
    </dgm:pt>
    <dgm:pt modelId="{4517286D-7760-430C-A269-BEE608875465}" type="parTrans" cxnId="{8DCA5508-136F-49ED-988E-92D49B80E204}">
      <dgm:prSet/>
      <dgm:spPr/>
      <dgm:t>
        <a:bodyPr/>
        <a:lstStyle/>
        <a:p>
          <a:endParaRPr lang="en-US"/>
        </a:p>
      </dgm:t>
    </dgm:pt>
    <dgm:pt modelId="{2BAF7121-8276-4F3D-A40E-0F10745F615B}" type="sibTrans" cxnId="{8DCA5508-136F-49ED-988E-92D49B80E204}">
      <dgm:prSet/>
      <dgm:spPr/>
      <dgm:t>
        <a:bodyPr/>
        <a:lstStyle/>
        <a:p>
          <a:endParaRPr lang="en-US"/>
        </a:p>
      </dgm:t>
    </dgm:pt>
    <dgm:pt modelId="{F2B6A6C2-20AE-4E52-8DC7-487F0C875DCD}">
      <dgm:prSet/>
      <dgm:spPr/>
      <dgm:t>
        <a:bodyPr vert="horz"/>
        <a:lstStyle/>
        <a:p>
          <a:r>
            <a:rPr lang="en-US" dirty="0"/>
            <a:t>Property tax in urban areas </a:t>
          </a:r>
        </a:p>
      </dgm:t>
    </dgm:pt>
    <dgm:pt modelId="{B1618ECF-36F1-4500-A364-D19FEEDD1083}" type="parTrans" cxnId="{923C20AD-FB35-4546-8DA9-F16F38680336}">
      <dgm:prSet/>
      <dgm:spPr/>
      <dgm:t>
        <a:bodyPr/>
        <a:lstStyle/>
        <a:p>
          <a:endParaRPr lang="en-US"/>
        </a:p>
      </dgm:t>
    </dgm:pt>
    <dgm:pt modelId="{689D5B99-1E31-48FE-806B-9773898DD105}" type="sibTrans" cxnId="{923C20AD-FB35-4546-8DA9-F16F38680336}">
      <dgm:prSet/>
      <dgm:spPr/>
      <dgm:t>
        <a:bodyPr/>
        <a:lstStyle/>
        <a:p>
          <a:endParaRPr lang="en-US"/>
        </a:p>
      </dgm:t>
    </dgm:pt>
    <dgm:pt modelId="{37A0583F-CF04-4672-8778-71EADBBA5B2D}" type="pres">
      <dgm:prSet presAssocID="{EB687B32-E949-48A9-8369-13AE56FAD7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56BA14-3FCA-4B75-9484-14CE3A3608D5}" type="pres">
      <dgm:prSet presAssocID="{51586C34-333E-4D67-A248-F2F35C4F768D}" presName="vertFlow" presStyleCnt="0"/>
      <dgm:spPr/>
    </dgm:pt>
    <dgm:pt modelId="{584E50B8-C1FE-4EE8-B234-4D06CB9A0487}" type="pres">
      <dgm:prSet presAssocID="{51586C34-333E-4D67-A248-F2F35C4F768D}" presName="header" presStyleLbl="node1" presStyleIdx="0" presStyleCnt="2"/>
      <dgm:spPr/>
      <dgm:t>
        <a:bodyPr/>
        <a:lstStyle/>
        <a:p>
          <a:endParaRPr lang="en-US"/>
        </a:p>
      </dgm:t>
    </dgm:pt>
    <dgm:pt modelId="{0ABC98D8-50C5-4E94-A100-BAE951641E48}" type="pres">
      <dgm:prSet presAssocID="{EBC18899-1A2D-4072-827F-AC264AECAAE9}" presName="parTrans" presStyleLbl="sibTrans2D1" presStyleIdx="0" presStyleCnt="5"/>
      <dgm:spPr/>
      <dgm:t>
        <a:bodyPr/>
        <a:lstStyle/>
        <a:p>
          <a:endParaRPr lang="en-US"/>
        </a:p>
      </dgm:t>
    </dgm:pt>
    <dgm:pt modelId="{AA650B99-580D-4EA5-80A7-5751DF607FAB}" type="pres">
      <dgm:prSet presAssocID="{85B4919F-4733-4654-9306-EA8EC666B7BF}" presName="child" presStyleLbl="alignAccFollow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5E36E-6B36-4921-A7E4-1167BDE2F7D1}" type="pres">
      <dgm:prSet presAssocID="{1C6F2F2E-FAA9-408C-8E4B-978EC9F83B7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F65E5061-C7E9-41AE-923B-9F7389117A06}" type="pres">
      <dgm:prSet presAssocID="{406F9C88-E0CE-4F4E-930D-3412BC0777AD}" presName="child" presStyleLbl="alignAccFollowNode1" presStyleIdx="1" presStyleCnt="5" custScaleY="1265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40CADE-5069-44E6-B32D-E793FFB065BE}" type="pres">
      <dgm:prSet presAssocID="{51586C34-333E-4D67-A248-F2F35C4F768D}" presName="hSp" presStyleCnt="0"/>
      <dgm:spPr/>
    </dgm:pt>
    <dgm:pt modelId="{CA1CC8C5-8777-400A-BD69-F1C5B5521EC4}" type="pres">
      <dgm:prSet presAssocID="{F6D5C9BE-148F-4CAB-9277-E8CBF7C599F6}" presName="vertFlow" presStyleCnt="0"/>
      <dgm:spPr/>
    </dgm:pt>
    <dgm:pt modelId="{7C1DF97D-9967-4014-86CE-21782027F8F7}" type="pres">
      <dgm:prSet presAssocID="{F6D5C9BE-148F-4CAB-9277-E8CBF7C599F6}" presName="header" presStyleLbl="node1" presStyleIdx="1" presStyleCnt="2"/>
      <dgm:spPr/>
      <dgm:t>
        <a:bodyPr/>
        <a:lstStyle/>
        <a:p>
          <a:endParaRPr lang="en-US"/>
        </a:p>
      </dgm:t>
    </dgm:pt>
    <dgm:pt modelId="{4C588080-8E51-4E6B-9340-2AAC1D92069C}" type="pres">
      <dgm:prSet presAssocID="{AEB63DDE-CB8C-449C-83AC-F69A4CBFD5CD}" presName="parTrans" presStyleLbl="sibTrans2D1" presStyleIdx="2" presStyleCnt="5"/>
      <dgm:spPr/>
      <dgm:t>
        <a:bodyPr/>
        <a:lstStyle/>
        <a:p>
          <a:endParaRPr lang="en-US"/>
        </a:p>
      </dgm:t>
    </dgm:pt>
    <dgm:pt modelId="{468178BA-EE5E-4C25-B74C-E2229CB546BA}" type="pres">
      <dgm:prSet presAssocID="{C72F85EA-D99C-4024-83A2-A9206E4CF7BE}" presName="child" presStyleLbl="alignAccFollow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CF60F-BC6D-4422-8428-B13A5EA66373}" type="pres">
      <dgm:prSet presAssocID="{63AB39FB-71FD-4431-B1AE-6BBC42A8FC6C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96A4BA-FCE6-46D5-9242-2ADC21A72240}" type="pres">
      <dgm:prSet presAssocID="{2AFA6949-44FA-4E7F-BAE5-55C12D56CC12}" presName="child" presStyleLbl="alignAccFollow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836304-07F4-45B1-9DC1-EE3663D1CFDF}" type="pres">
      <dgm:prSet presAssocID="{2BAF7121-8276-4F3D-A40E-0F10745F615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766DB564-2C72-4258-B9B4-5989A72E2ABD}" type="pres">
      <dgm:prSet presAssocID="{F2B6A6C2-20AE-4E52-8DC7-487F0C875DCD}" presName="child" presStyleLbl="alignAccFollow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DE129B-CAED-41FC-BC83-92D6A4D3A406}" srcId="{51586C34-333E-4D67-A248-F2F35C4F768D}" destId="{85B4919F-4733-4654-9306-EA8EC666B7BF}" srcOrd="0" destOrd="0" parTransId="{EBC18899-1A2D-4072-827F-AC264AECAAE9}" sibTransId="{1C6F2F2E-FAA9-408C-8E4B-978EC9F83B70}"/>
    <dgm:cxn modelId="{18944D8E-4999-4F3D-A74D-40BF5E48DD75}" type="presOf" srcId="{406F9C88-E0CE-4F4E-930D-3412BC0777AD}" destId="{F65E5061-C7E9-41AE-923B-9F7389117A06}" srcOrd="0" destOrd="0" presId="urn:microsoft.com/office/officeart/2005/8/layout/lProcess1"/>
    <dgm:cxn modelId="{495A7A00-9231-46A6-82A2-2F5CAA0D195B}" type="presOf" srcId="{C72F85EA-D99C-4024-83A2-A9206E4CF7BE}" destId="{468178BA-EE5E-4C25-B74C-E2229CB546BA}" srcOrd="0" destOrd="0" presId="urn:microsoft.com/office/officeart/2005/8/layout/lProcess1"/>
    <dgm:cxn modelId="{3D3ED5A1-66F4-4A27-9040-ACC5855DAE1C}" srcId="{EB687B32-E949-48A9-8369-13AE56FAD75D}" destId="{51586C34-333E-4D67-A248-F2F35C4F768D}" srcOrd="0" destOrd="0" parTransId="{3492AC6A-B311-4CB3-ACCF-9EC5EB8CE7E8}" sibTransId="{24313D29-BF87-4788-93E6-B66D10F12E1C}"/>
    <dgm:cxn modelId="{69A989ED-B8C6-4579-BE54-00E0AF5AF18C}" type="presOf" srcId="{1C6F2F2E-FAA9-408C-8E4B-978EC9F83B70}" destId="{56B5E36E-6B36-4921-A7E4-1167BDE2F7D1}" srcOrd="0" destOrd="0" presId="urn:microsoft.com/office/officeart/2005/8/layout/lProcess1"/>
    <dgm:cxn modelId="{3C77BFE7-B307-4231-86C4-E57674617B2C}" type="presOf" srcId="{2BAF7121-8276-4F3D-A40E-0F10745F615B}" destId="{10836304-07F4-45B1-9DC1-EE3663D1CFDF}" srcOrd="0" destOrd="0" presId="urn:microsoft.com/office/officeart/2005/8/layout/lProcess1"/>
    <dgm:cxn modelId="{08BB3177-A8E5-4C9B-B021-D8C06EE02740}" type="presOf" srcId="{2AFA6949-44FA-4E7F-BAE5-55C12D56CC12}" destId="{3496A4BA-FCE6-46D5-9242-2ADC21A72240}" srcOrd="0" destOrd="0" presId="urn:microsoft.com/office/officeart/2005/8/layout/lProcess1"/>
    <dgm:cxn modelId="{A9D7CB39-19B5-4222-B785-99A96177BA52}" type="presOf" srcId="{63AB39FB-71FD-4431-B1AE-6BBC42A8FC6C}" destId="{088CF60F-BC6D-4422-8428-B13A5EA66373}" srcOrd="0" destOrd="0" presId="urn:microsoft.com/office/officeart/2005/8/layout/lProcess1"/>
    <dgm:cxn modelId="{D11FB175-2094-484D-A0FF-A106BE8AE849}" srcId="{EB687B32-E949-48A9-8369-13AE56FAD75D}" destId="{F6D5C9BE-148F-4CAB-9277-E8CBF7C599F6}" srcOrd="1" destOrd="0" parTransId="{B94C5F99-B22A-4CF9-B6D9-BE57FA3EDF85}" sibTransId="{04261A25-2610-4E21-A2AB-71B72BF4E8CA}"/>
    <dgm:cxn modelId="{4517E6D3-4A44-413C-A367-D18DA0608E15}" type="presOf" srcId="{85B4919F-4733-4654-9306-EA8EC666B7BF}" destId="{AA650B99-580D-4EA5-80A7-5751DF607FAB}" srcOrd="0" destOrd="0" presId="urn:microsoft.com/office/officeart/2005/8/layout/lProcess1"/>
    <dgm:cxn modelId="{37D5796E-22F2-4540-A89C-F33012BF647F}" type="presOf" srcId="{51586C34-333E-4D67-A248-F2F35C4F768D}" destId="{584E50B8-C1FE-4EE8-B234-4D06CB9A0487}" srcOrd="0" destOrd="0" presId="urn:microsoft.com/office/officeart/2005/8/layout/lProcess1"/>
    <dgm:cxn modelId="{B4728095-7B7E-4752-BCF8-0D5D08A84DD0}" srcId="{51586C34-333E-4D67-A248-F2F35C4F768D}" destId="{406F9C88-E0CE-4F4E-930D-3412BC0777AD}" srcOrd="1" destOrd="0" parTransId="{41401731-C7C8-4BD5-9480-3FB9634F3700}" sibTransId="{9185DB78-431B-4563-90E9-F44DFE477CBA}"/>
    <dgm:cxn modelId="{8DCA5508-136F-49ED-988E-92D49B80E204}" srcId="{F6D5C9BE-148F-4CAB-9277-E8CBF7C599F6}" destId="{2AFA6949-44FA-4E7F-BAE5-55C12D56CC12}" srcOrd="1" destOrd="0" parTransId="{4517286D-7760-430C-A269-BEE608875465}" sibTransId="{2BAF7121-8276-4F3D-A40E-0F10745F615B}"/>
    <dgm:cxn modelId="{9FB374DE-3158-44D0-AFE7-A390E86D2DDC}" type="presOf" srcId="{F6D5C9BE-148F-4CAB-9277-E8CBF7C599F6}" destId="{7C1DF97D-9967-4014-86CE-21782027F8F7}" srcOrd="0" destOrd="0" presId="urn:microsoft.com/office/officeart/2005/8/layout/lProcess1"/>
    <dgm:cxn modelId="{9C1DA6D3-E23A-4FFA-8BD9-19D8753D759B}" type="presOf" srcId="{EBC18899-1A2D-4072-827F-AC264AECAAE9}" destId="{0ABC98D8-50C5-4E94-A100-BAE951641E48}" srcOrd="0" destOrd="0" presId="urn:microsoft.com/office/officeart/2005/8/layout/lProcess1"/>
    <dgm:cxn modelId="{ADB3B273-BB39-4F4D-85DC-4A54B9A1A71B}" type="presOf" srcId="{EB687B32-E949-48A9-8369-13AE56FAD75D}" destId="{37A0583F-CF04-4672-8778-71EADBBA5B2D}" srcOrd="0" destOrd="0" presId="urn:microsoft.com/office/officeart/2005/8/layout/lProcess1"/>
    <dgm:cxn modelId="{AB1310A1-A2BE-486C-9B1A-3327DF4A7620}" srcId="{F6D5C9BE-148F-4CAB-9277-E8CBF7C599F6}" destId="{C72F85EA-D99C-4024-83A2-A9206E4CF7BE}" srcOrd="0" destOrd="0" parTransId="{AEB63DDE-CB8C-449C-83AC-F69A4CBFD5CD}" sibTransId="{63AB39FB-71FD-4431-B1AE-6BBC42A8FC6C}"/>
    <dgm:cxn modelId="{923C20AD-FB35-4546-8DA9-F16F38680336}" srcId="{F6D5C9BE-148F-4CAB-9277-E8CBF7C599F6}" destId="{F2B6A6C2-20AE-4E52-8DC7-487F0C875DCD}" srcOrd="2" destOrd="0" parTransId="{B1618ECF-36F1-4500-A364-D19FEEDD1083}" sibTransId="{689D5B99-1E31-48FE-806B-9773898DD105}"/>
    <dgm:cxn modelId="{C8A54BE4-A0CE-4A4A-ADC6-A42F37C90DB5}" type="presOf" srcId="{AEB63DDE-CB8C-449C-83AC-F69A4CBFD5CD}" destId="{4C588080-8E51-4E6B-9340-2AAC1D92069C}" srcOrd="0" destOrd="0" presId="urn:microsoft.com/office/officeart/2005/8/layout/lProcess1"/>
    <dgm:cxn modelId="{87DADEB2-110B-4FBD-9CEE-2F3D810002D7}" type="presOf" srcId="{F2B6A6C2-20AE-4E52-8DC7-487F0C875DCD}" destId="{766DB564-2C72-4258-B9B4-5989A72E2ABD}" srcOrd="0" destOrd="0" presId="urn:microsoft.com/office/officeart/2005/8/layout/lProcess1"/>
    <dgm:cxn modelId="{B0F12D80-89A6-4885-80C7-8CA3B02F21CE}" type="presParOf" srcId="{37A0583F-CF04-4672-8778-71EADBBA5B2D}" destId="{6156BA14-3FCA-4B75-9484-14CE3A3608D5}" srcOrd="0" destOrd="0" presId="urn:microsoft.com/office/officeart/2005/8/layout/lProcess1"/>
    <dgm:cxn modelId="{1D4E3155-B0D7-4F57-8076-86C7877FC5DC}" type="presParOf" srcId="{6156BA14-3FCA-4B75-9484-14CE3A3608D5}" destId="{584E50B8-C1FE-4EE8-B234-4D06CB9A0487}" srcOrd="0" destOrd="0" presId="urn:microsoft.com/office/officeart/2005/8/layout/lProcess1"/>
    <dgm:cxn modelId="{DB4CA2CF-8E60-4404-B7B6-897FC6B98CCB}" type="presParOf" srcId="{6156BA14-3FCA-4B75-9484-14CE3A3608D5}" destId="{0ABC98D8-50C5-4E94-A100-BAE951641E48}" srcOrd="1" destOrd="0" presId="urn:microsoft.com/office/officeart/2005/8/layout/lProcess1"/>
    <dgm:cxn modelId="{EDC4ED03-FF75-40FB-8E24-EF9F25BF286F}" type="presParOf" srcId="{6156BA14-3FCA-4B75-9484-14CE3A3608D5}" destId="{AA650B99-580D-4EA5-80A7-5751DF607FAB}" srcOrd="2" destOrd="0" presId="urn:microsoft.com/office/officeart/2005/8/layout/lProcess1"/>
    <dgm:cxn modelId="{E9E0FEEC-DA5C-4D1D-A763-69CD30176130}" type="presParOf" srcId="{6156BA14-3FCA-4B75-9484-14CE3A3608D5}" destId="{56B5E36E-6B36-4921-A7E4-1167BDE2F7D1}" srcOrd="3" destOrd="0" presId="urn:microsoft.com/office/officeart/2005/8/layout/lProcess1"/>
    <dgm:cxn modelId="{08F94069-D4DE-40F0-B0FA-86EE94502492}" type="presParOf" srcId="{6156BA14-3FCA-4B75-9484-14CE3A3608D5}" destId="{F65E5061-C7E9-41AE-923B-9F7389117A06}" srcOrd="4" destOrd="0" presId="urn:microsoft.com/office/officeart/2005/8/layout/lProcess1"/>
    <dgm:cxn modelId="{A061EF83-880F-4E04-A2FD-E69FE4FA71FB}" type="presParOf" srcId="{37A0583F-CF04-4672-8778-71EADBBA5B2D}" destId="{1A40CADE-5069-44E6-B32D-E793FFB065BE}" srcOrd="1" destOrd="0" presId="urn:microsoft.com/office/officeart/2005/8/layout/lProcess1"/>
    <dgm:cxn modelId="{28204758-784C-4D88-8B10-592E89C4C3E5}" type="presParOf" srcId="{37A0583F-CF04-4672-8778-71EADBBA5B2D}" destId="{CA1CC8C5-8777-400A-BD69-F1C5B5521EC4}" srcOrd="2" destOrd="0" presId="urn:microsoft.com/office/officeart/2005/8/layout/lProcess1"/>
    <dgm:cxn modelId="{DD5BEFF8-0309-4943-8427-AA91EF386DEE}" type="presParOf" srcId="{CA1CC8C5-8777-400A-BD69-F1C5B5521EC4}" destId="{7C1DF97D-9967-4014-86CE-21782027F8F7}" srcOrd="0" destOrd="0" presId="urn:microsoft.com/office/officeart/2005/8/layout/lProcess1"/>
    <dgm:cxn modelId="{3771BA65-BB82-4B97-AF26-90F21B3298C1}" type="presParOf" srcId="{CA1CC8C5-8777-400A-BD69-F1C5B5521EC4}" destId="{4C588080-8E51-4E6B-9340-2AAC1D92069C}" srcOrd="1" destOrd="0" presId="urn:microsoft.com/office/officeart/2005/8/layout/lProcess1"/>
    <dgm:cxn modelId="{7C3E6EA1-208E-4FBD-A705-CF31882B314F}" type="presParOf" srcId="{CA1CC8C5-8777-400A-BD69-F1C5B5521EC4}" destId="{468178BA-EE5E-4C25-B74C-E2229CB546BA}" srcOrd="2" destOrd="0" presId="urn:microsoft.com/office/officeart/2005/8/layout/lProcess1"/>
    <dgm:cxn modelId="{C00D5621-4220-4BF5-9155-8279148C11BD}" type="presParOf" srcId="{CA1CC8C5-8777-400A-BD69-F1C5B5521EC4}" destId="{088CF60F-BC6D-4422-8428-B13A5EA66373}" srcOrd="3" destOrd="0" presId="urn:microsoft.com/office/officeart/2005/8/layout/lProcess1"/>
    <dgm:cxn modelId="{DE6402E4-B732-4384-9B45-A4013432C15E}" type="presParOf" srcId="{CA1CC8C5-8777-400A-BD69-F1C5B5521EC4}" destId="{3496A4BA-FCE6-46D5-9242-2ADC21A72240}" srcOrd="4" destOrd="0" presId="urn:microsoft.com/office/officeart/2005/8/layout/lProcess1"/>
    <dgm:cxn modelId="{F9BE880B-F4C7-48C9-AB18-80D3C231F9B5}" type="presParOf" srcId="{CA1CC8C5-8777-400A-BD69-F1C5B5521EC4}" destId="{10836304-07F4-45B1-9DC1-EE3663D1CFDF}" srcOrd="5" destOrd="0" presId="urn:microsoft.com/office/officeart/2005/8/layout/lProcess1"/>
    <dgm:cxn modelId="{C154D3D3-C37E-4920-B8DC-FD51D96E38B3}" type="presParOf" srcId="{CA1CC8C5-8777-400A-BD69-F1C5B5521EC4}" destId="{766DB564-2C72-4258-B9B4-5989A72E2ABD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000EA2-2F8E-43B0-8A90-0E6792C1BAE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8498EB-9DCB-4A91-8045-17CD3E51926F}">
      <dgm:prSet phldrT="[Text]"/>
      <dgm:spPr/>
      <dgm:t>
        <a:bodyPr/>
        <a:lstStyle/>
        <a:p>
          <a:r>
            <a:rPr lang="en-US" dirty="0"/>
            <a:t>Merits</a:t>
          </a:r>
        </a:p>
      </dgm:t>
    </dgm:pt>
    <dgm:pt modelId="{46CB421B-65D4-4431-B85F-52C923623EA6}" type="parTrans" cxnId="{CB4B01C1-146E-45EE-A6D5-F2494FEB554E}">
      <dgm:prSet/>
      <dgm:spPr/>
      <dgm:t>
        <a:bodyPr/>
        <a:lstStyle/>
        <a:p>
          <a:endParaRPr lang="en-US"/>
        </a:p>
      </dgm:t>
    </dgm:pt>
    <dgm:pt modelId="{041571C2-6DAB-41FA-99FB-92547B6216D7}" type="sibTrans" cxnId="{CB4B01C1-146E-45EE-A6D5-F2494FEB554E}">
      <dgm:prSet/>
      <dgm:spPr/>
      <dgm:t>
        <a:bodyPr/>
        <a:lstStyle/>
        <a:p>
          <a:endParaRPr lang="en-US"/>
        </a:p>
      </dgm:t>
    </dgm:pt>
    <dgm:pt modelId="{254F1B72-97FD-4195-8642-E2BA411BC7FD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Progressive</a:t>
          </a:r>
          <a:r>
            <a:rPr lang="en-US" dirty="0"/>
            <a:t> (richer person higher tax)</a:t>
          </a:r>
        </a:p>
      </dgm:t>
    </dgm:pt>
    <dgm:pt modelId="{A272C4EE-815A-4CDD-BECF-725521B93F5B}" type="parTrans" cxnId="{5CD31298-4B57-40C1-B854-7381F9B79551}">
      <dgm:prSet/>
      <dgm:spPr/>
      <dgm:t>
        <a:bodyPr/>
        <a:lstStyle/>
        <a:p>
          <a:endParaRPr lang="en-US"/>
        </a:p>
      </dgm:t>
    </dgm:pt>
    <dgm:pt modelId="{AB378B1C-3169-4C0C-A8BC-624D2935CF56}" type="sibTrans" cxnId="{5CD31298-4B57-40C1-B854-7381F9B79551}">
      <dgm:prSet/>
      <dgm:spPr/>
      <dgm:t>
        <a:bodyPr/>
        <a:lstStyle/>
        <a:p>
          <a:endParaRPr lang="en-US"/>
        </a:p>
      </dgm:t>
    </dgm:pt>
    <dgm:pt modelId="{C9008AF1-C468-42B3-B980-EBDAD268BAEB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Demerits</a:t>
          </a:r>
        </a:p>
      </dgm:t>
    </dgm:pt>
    <dgm:pt modelId="{C7F4D59A-B521-4E4E-86B6-696A21CA031A}" type="parTrans" cxnId="{3C7A099E-8803-4C12-BEE6-51D6D502AD27}">
      <dgm:prSet/>
      <dgm:spPr/>
      <dgm:t>
        <a:bodyPr/>
        <a:lstStyle/>
        <a:p>
          <a:endParaRPr lang="en-US"/>
        </a:p>
      </dgm:t>
    </dgm:pt>
    <dgm:pt modelId="{9DA3DA27-38CC-4C2B-9B84-A3B38AED054B}" type="sibTrans" cxnId="{3C7A099E-8803-4C12-BEE6-51D6D502AD27}">
      <dgm:prSet/>
      <dgm:spPr/>
      <dgm:t>
        <a:bodyPr/>
        <a:lstStyle/>
        <a:p>
          <a:endParaRPr lang="en-US"/>
        </a:p>
      </dgm:t>
    </dgm:pt>
    <dgm:pt modelId="{122EC5FA-A49D-4DA8-B471-EA54572EFDBC}">
      <dgm:prSet/>
      <dgm:spPr/>
      <dgm:t>
        <a:bodyPr/>
        <a:lstStyle/>
        <a:p>
          <a:r>
            <a:rPr lang="en-US" dirty="0"/>
            <a:t>Collection expensive (staff salary, database  Management). </a:t>
          </a:r>
          <a:r>
            <a:rPr lang="en-US" dirty="0" smtClean="0"/>
            <a:t> Therefore, Narrow base.</a:t>
          </a:r>
          <a:endParaRPr lang="en-US" dirty="0"/>
        </a:p>
      </dgm:t>
    </dgm:pt>
    <dgm:pt modelId="{6C3DDF53-3854-486A-BC98-2E89A5B466AD}" type="parTrans" cxnId="{DD6D5BFF-E0F3-4DC7-A3B2-FE8A5B62C3B1}">
      <dgm:prSet/>
      <dgm:spPr/>
      <dgm:t>
        <a:bodyPr/>
        <a:lstStyle/>
        <a:p>
          <a:endParaRPr lang="en-US"/>
        </a:p>
      </dgm:t>
    </dgm:pt>
    <dgm:pt modelId="{64109EF8-FCB0-4C4C-B134-846BAE9F5F01}" type="sibTrans" cxnId="{DD6D5BFF-E0F3-4DC7-A3B2-FE8A5B62C3B1}">
      <dgm:prSet/>
      <dgm:spPr/>
      <dgm:t>
        <a:bodyPr/>
        <a:lstStyle/>
        <a:p>
          <a:endParaRPr lang="en-US"/>
        </a:p>
      </dgm:t>
    </dgm:pt>
    <dgm:pt modelId="{C2EB2CA7-BF21-4AA5-8A14-D46D319B32BB}">
      <dgm:prSet/>
      <dgm:spPr/>
      <dgm:t>
        <a:bodyPr/>
        <a:lstStyle/>
        <a:p>
          <a:r>
            <a:rPr lang="en-US" dirty="0"/>
            <a:t>Inequality of income …reduced</a:t>
          </a:r>
        </a:p>
      </dgm:t>
    </dgm:pt>
    <dgm:pt modelId="{44BAB950-3551-4AFE-9A70-27509953C245}" type="parTrans" cxnId="{009C39EF-D6BE-4322-B965-933DCF18296B}">
      <dgm:prSet/>
      <dgm:spPr/>
      <dgm:t>
        <a:bodyPr/>
        <a:lstStyle/>
        <a:p>
          <a:endParaRPr lang="en-US"/>
        </a:p>
      </dgm:t>
    </dgm:pt>
    <dgm:pt modelId="{ABF69DC7-87B4-402B-BAD5-062F0F68B748}" type="sibTrans" cxnId="{009C39EF-D6BE-4322-B965-933DCF18296B}">
      <dgm:prSet/>
      <dgm:spPr/>
      <dgm:t>
        <a:bodyPr/>
        <a:lstStyle/>
        <a:p>
          <a:endParaRPr lang="en-US"/>
        </a:p>
      </dgm:t>
    </dgm:pt>
    <dgm:pt modelId="{08470C2E-737A-4DBC-A665-04A21C7E1E12}">
      <dgm:prSet/>
      <dgm:spPr/>
      <dgm:t>
        <a:bodyPr/>
        <a:lstStyle/>
        <a:p>
          <a:r>
            <a:rPr lang="en-US" dirty="0"/>
            <a:t>Certainty (when and how)</a:t>
          </a:r>
        </a:p>
      </dgm:t>
    </dgm:pt>
    <dgm:pt modelId="{BA61ED02-A43E-4039-BED1-9B9B36067DA3}" type="parTrans" cxnId="{971D9287-6CD2-412C-BE2E-D15A2D010850}">
      <dgm:prSet/>
      <dgm:spPr/>
      <dgm:t>
        <a:bodyPr/>
        <a:lstStyle/>
        <a:p>
          <a:endParaRPr lang="en-US"/>
        </a:p>
      </dgm:t>
    </dgm:pt>
    <dgm:pt modelId="{63C022BB-F528-4F6D-8AA0-F06DF4824AA2}" type="sibTrans" cxnId="{971D9287-6CD2-412C-BE2E-D15A2D010850}">
      <dgm:prSet/>
      <dgm:spPr/>
      <dgm:t>
        <a:bodyPr/>
        <a:lstStyle/>
        <a:p>
          <a:endParaRPr lang="en-US"/>
        </a:p>
      </dgm:t>
    </dgm:pt>
    <dgm:pt modelId="{FA8979F4-66A8-4D0C-9433-C75DDC064FF7}">
      <dgm:prSet/>
      <dgm:spPr/>
      <dgm:t>
        <a:bodyPr/>
        <a:lstStyle/>
        <a:p>
          <a:r>
            <a:rPr lang="en-US" dirty="0"/>
            <a:t>Elasticity, quick results when raised / lowered.</a:t>
          </a:r>
        </a:p>
      </dgm:t>
    </dgm:pt>
    <dgm:pt modelId="{AFA100E8-AD9D-409C-8BC3-25C0FB0C338D}" type="parTrans" cxnId="{3417CD79-A35F-42AD-A5F8-DD8E3557D03A}">
      <dgm:prSet/>
      <dgm:spPr/>
      <dgm:t>
        <a:bodyPr/>
        <a:lstStyle/>
        <a:p>
          <a:endParaRPr lang="en-US"/>
        </a:p>
      </dgm:t>
    </dgm:pt>
    <dgm:pt modelId="{ADC10E4E-6BCD-4274-A072-FFD9939E2840}" type="sibTrans" cxnId="{3417CD79-A35F-42AD-A5F8-DD8E3557D03A}">
      <dgm:prSet/>
      <dgm:spPr/>
      <dgm:t>
        <a:bodyPr/>
        <a:lstStyle/>
        <a:p>
          <a:endParaRPr lang="en-US"/>
        </a:p>
      </dgm:t>
    </dgm:pt>
    <dgm:pt modelId="{5ED5D3F7-18E4-49C7-8D4F-66B6FA504F81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Externality</a:t>
          </a:r>
          <a:r>
            <a:rPr lang="en-US" dirty="0"/>
            <a:t> not counted: Tata </a:t>
          </a:r>
          <a:r>
            <a:rPr lang="en-US" dirty="0" smtClean="0"/>
            <a:t>[30%] vs film star promoting cigars [30%].</a:t>
          </a:r>
          <a:endParaRPr lang="en-US" dirty="0"/>
        </a:p>
      </dgm:t>
    </dgm:pt>
    <dgm:pt modelId="{9BFE95A2-BF48-4D49-9134-58E832A9210C}" type="parTrans" cxnId="{3A622F5C-A9B3-424D-8285-1F779392B86E}">
      <dgm:prSet/>
      <dgm:spPr/>
      <dgm:t>
        <a:bodyPr/>
        <a:lstStyle/>
        <a:p>
          <a:endParaRPr lang="en-US"/>
        </a:p>
      </dgm:t>
    </dgm:pt>
    <dgm:pt modelId="{59972034-FB7C-4ECB-B068-59666683CA52}" type="sibTrans" cxnId="{3A622F5C-A9B3-424D-8285-1F779392B86E}">
      <dgm:prSet/>
      <dgm:spPr/>
      <dgm:t>
        <a:bodyPr/>
        <a:lstStyle/>
        <a:p>
          <a:endParaRPr lang="en-US"/>
        </a:p>
      </dgm:t>
    </dgm:pt>
    <dgm:pt modelId="{D2E4A10B-9B1B-4BAB-AA62-442255A5E236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Hardship</a:t>
          </a:r>
          <a:r>
            <a:rPr lang="en-US" dirty="0"/>
            <a:t> not counted: </a:t>
          </a:r>
          <a:r>
            <a:rPr lang="en-US" dirty="0" smtClean="0"/>
            <a:t>working Carpenter [5%] vs sleeping landlord [5%]</a:t>
          </a:r>
          <a:endParaRPr lang="en-US" dirty="0"/>
        </a:p>
      </dgm:t>
    </dgm:pt>
    <dgm:pt modelId="{482C89BA-560F-4699-8700-61CBEFBB54A7}" type="parTrans" cxnId="{C9FC5247-5DED-4081-B953-D50053898E32}">
      <dgm:prSet/>
      <dgm:spPr/>
      <dgm:t>
        <a:bodyPr/>
        <a:lstStyle/>
        <a:p>
          <a:endParaRPr lang="en-US"/>
        </a:p>
      </dgm:t>
    </dgm:pt>
    <dgm:pt modelId="{51E2405A-E90C-44EB-AD84-491881873641}" type="sibTrans" cxnId="{C9FC5247-5DED-4081-B953-D50053898E32}">
      <dgm:prSet/>
      <dgm:spPr/>
      <dgm:t>
        <a:bodyPr/>
        <a:lstStyle/>
        <a:p>
          <a:endParaRPr lang="en-US"/>
        </a:p>
      </dgm:t>
    </dgm:pt>
    <dgm:pt modelId="{72BD31DB-50D7-4714-9946-4DBA28A005D3}">
      <dgm:prSet/>
      <dgm:spPr/>
      <dgm:t>
        <a:bodyPr/>
        <a:lstStyle/>
        <a:p>
          <a:r>
            <a:rPr lang="en-US" dirty="0"/>
            <a:t>High level of direct tax► laziness, less foreign investment</a:t>
          </a:r>
        </a:p>
      </dgm:t>
    </dgm:pt>
    <dgm:pt modelId="{71907506-902B-4572-BF5A-442F0B5676DC}" type="parTrans" cxnId="{C8377B7E-6167-420E-B79D-AC12027EFF81}">
      <dgm:prSet/>
      <dgm:spPr/>
      <dgm:t>
        <a:bodyPr/>
        <a:lstStyle/>
        <a:p>
          <a:endParaRPr lang="en-US"/>
        </a:p>
      </dgm:t>
    </dgm:pt>
    <dgm:pt modelId="{DC8F1885-C361-45DB-8F53-85CFA157B7B0}" type="sibTrans" cxnId="{C8377B7E-6167-420E-B79D-AC12027EFF81}">
      <dgm:prSet/>
      <dgm:spPr/>
      <dgm:t>
        <a:bodyPr/>
        <a:lstStyle/>
        <a:p>
          <a:endParaRPr lang="en-US"/>
        </a:p>
      </dgm:t>
    </dgm:pt>
    <dgm:pt modelId="{0BF911C9-EAC5-4116-AF04-977089E86C7E}">
      <dgm:prSet/>
      <dgm:spPr/>
      <dgm:t>
        <a:bodyPr/>
        <a:lstStyle/>
        <a:p>
          <a:r>
            <a:rPr lang="en-US" dirty="0" smtClean="0"/>
            <a:t>► </a:t>
          </a:r>
          <a:r>
            <a:rPr lang="en-US" dirty="0"/>
            <a:t>litigation, avoidance using </a:t>
          </a:r>
          <a:r>
            <a:rPr lang="en-US" dirty="0" smtClean="0"/>
            <a:t>loopholes esp. CGT. &lt;more in black money&gt;</a:t>
          </a:r>
          <a:endParaRPr lang="en-US" dirty="0"/>
        </a:p>
      </dgm:t>
    </dgm:pt>
    <dgm:pt modelId="{A07206FC-F297-49DC-BCCF-33473150D12A}" type="parTrans" cxnId="{7FB02FA3-9024-49BE-A341-514D7E1E204D}">
      <dgm:prSet/>
      <dgm:spPr/>
      <dgm:t>
        <a:bodyPr/>
        <a:lstStyle/>
        <a:p>
          <a:endParaRPr lang="en-US"/>
        </a:p>
      </dgm:t>
    </dgm:pt>
    <dgm:pt modelId="{DCAA73F0-6923-460E-ADCB-54253F20DAE9}" type="sibTrans" cxnId="{7FB02FA3-9024-49BE-A341-514D7E1E204D}">
      <dgm:prSet/>
      <dgm:spPr/>
      <dgm:t>
        <a:bodyPr/>
        <a:lstStyle/>
        <a:p>
          <a:endParaRPr lang="en-US"/>
        </a:p>
      </dgm:t>
    </dgm:pt>
    <dgm:pt modelId="{CA4E049A-B448-466C-9E49-5916A7DD1B8F}">
      <dgm:prSet/>
      <dgm:spPr/>
      <dgm:t>
        <a:bodyPr/>
        <a:lstStyle/>
        <a:p>
          <a:r>
            <a:rPr lang="en-US" dirty="0" smtClean="0"/>
            <a:t>To encourage Savings &amp; investment: tax deduction- exemptions can given [e.g. if NPS/PPF ** deduction]</a:t>
          </a:r>
          <a:endParaRPr lang="en-US" dirty="0"/>
        </a:p>
      </dgm:t>
    </dgm:pt>
    <dgm:pt modelId="{EE07ADBA-D441-4689-BD6C-8BF12F4CAEF7}" type="parTrans" cxnId="{B7A378D7-18DE-46F2-8513-A707AA5F213A}">
      <dgm:prSet/>
      <dgm:spPr/>
      <dgm:t>
        <a:bodyPr/>
        <a:lstStyle/>
        <a:p>
          <a:endParaRPr lang="en-US"/>
        </a:p>
      </dgm:t>
    </dgm:pt>
    <dgm:pt modelId="{8F6F1D6A-5603-41CA-8D88-EBCD7539C707}" type="sibTrans" cxnId="{B7A378D7-18DE-46F2-8513-A707AA5F213A}">
      <dgm:prSet/>
      <dgm:spPr/>
      <dgm:t>
        <a:bodyPr/>
        <a:lstStyle/>
        <a:p>
          <a:endParaRPr lang="en-US"/>
        </a:p>
      </dgm:t>
    </dgm:pt>
    <dgm:pt modelId="{2E4AA4BC-8E73-45BF-9A49-DB12F52FD689}" type="pres">
      <dgm:prSet presAssocID="{0D000EA2-2F8E-43B0-8A90-0E6792C1BA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52B11F-2A37-475E-9E2B-822698AD2D3F}" type="pres">
      <dgm:prSet presAssocID="{E18498EB-9DCB-4A91-8045-17CD3E51926F}" presName="composite" presStyleCnt="0"/>
      <dgm:spPr/>
    </dgm:pt>
    <dgm:pt modelId="{9D174086-1A19-4216-A163-F7E88589A5D8}" type="pres">
      <dgm:prSet presAssocID="{E18498EB-9DCB-4A91-8045-17CD3E5192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D03DB-7D58-4DF0-A9C2-B150D06115E3}" type="pres">
      <dgm:prSet presAssocID="{E18498EB-9DCB-4A91-8045-17CD3E51926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E985A-3FD3-4D82-9A01-21EC1A562A30}" type="pres">
      <dgm:prSet presAssocID="{041571C2-6DAB-41FA-99FB-92547B6216D7}" presName="space" presStyleCnt="0"/>
      <dgm:spPr/>
    </dgm:pt>
    <dgm:pt modelId="{EF229964-2616-4CBC-A9A8-CA514492DBAB}" type="pres">
      <dgm:prSet presAssocID="{C9008AF1-C468-42B3-B980-EBDAD268BAEB}" presName="composite" presStyleCnt="0"/>
      <dgm:spPr/>
    </dgm:pt>
    <dgm:pt modelId="{75C3B272-D4C5-4CC4-8E99-20220E0891A5}" type="pres">
      <dgm:prSet presAssocID="{C9008AF1-C468-42B3-B980-EBDAD268BAE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05063-E78F-4EA0-B6EF-F66CC72299D9}" type="pres">
      <dgm:prSet presAssocID="{C9008AF1-C468-42B3-B980-EBDAD268BAEB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A93886-539F-446D-8118-138EA39263CF}" type="presOf" srcId="{E18498EB-9DCB-4A91-8045-17CD3E51926F}" destId="{9D174086-1A19-4216-A163-F7E88589A5D8}" srcOrd="0" destOrd="0" presId="urn:microsoft.com/office/officeart/2005/8/layout/hList1"/>
    <dgm:cxn modelId="{C703D636-2586-429A-9F21-0899CC21C7DE}" type="presOf" srcId="{CA4E049A-B448-466C-9E49-5916A7DD1B8F}" destId="{48AD03DB-7D58-4DF0-A9C2-B150D06115E3}" srcOrd="0" destOrd="2" presId="urn:microsoft.com/office/officeart/2005/8/layout/hList1"/>
    <dgm:cxn modelId="{971D9287-6CD2-412C-BE2E-D15A2D010850}" srcId="{E18498EB-9DCB-4A91-8045-17CD3E51926F}" destId="{08470C2E-737A-4DBC-A665-04A21C7E1E12}" srcOrd="3" destOrd="0" parTransId="{BA61ED02-A43E-4039-BED1-9B9B36067DA3}" sibTransId="{63C022BB-F528-4F6D-8AA0-F06DF4824AA2}"/>
    <dgm:cxn modelId="{DD6D5BFF-E0F3-4DC7-A3B2-FE8A5B62C3B1}" srcId="{C9008AF1-C468-42B3-B980-EBDAD268BAEB}" destId="{122EC5FA-A49D-4DA8-B471-EA54572EFDBC}" srcOrd="0" destOrd="0" parTransId="{6C3DDF53-3854-486A-BC98-2E89A5B466AD}" sibTransId="{64109EF8-FCB0-4C4C-B134-846BAE9F5F01}"/>
    <dgm:cxn modelId="{CD71781E-18DF-4A5E-8E53-B123892E1109}" type="presOf" srcId="{D2E4A10B-9B1B-4BAB-AA62-442255A5E236}" destId="{23405063-E78F-4EA0-B6EF-F66CC72299D9}" srcOrd="0" destOrd="2" presId="urn:microsoft.com/office/officeart/2005/8/layout/hList1"/>
    <dgm:cxn modelId="{BA9D1613-D2AC-47D2-B282-16A222191A61}" type="presOf" srcId="{72BD31DB-50D7-4714-9946-4DBA28A005D3}" destId="{23405063-E78F-4EA0-B6EF-F66CC72299D9}" srcOrd="0" destOrd="3" presId="urn:microsoft.com/office/officeart/2005/8/layout/hList1"/>
    <dgm:cxn modelId="{7FB02FA3-9024-49BE-A341-514D7E1E204D}" srcId="{C9008AF1-C468-42B3-B980-EBDAD268BAEB}" destId="{0BF911C9-EAC5-4116-AF04-977089E86C7E}" srcOrd="4" destOrd="0" parTransId="{A07206FC-F297-49DC-BCCF-33473150D12A}" sibTransId="{DCAA73F0-6923-460E-ADCB-54253F20DAE9}"/>
    <dgm:cxn modelId="{009C39EF-D6BE-4322-B965-933DCF18296B}" srcId="{E18498EB-9DCB-4A91-8045-17CD3E51926F}" destId="{C2EB2CA7-BF21-4AA5-8A14-D46D319B32BB}" srcOrd="1" destOrd="0" parTransId="{44BAB950-3551-4AFE-9A70-27509953C245}" sibTransId="{ABF69DC7-87B4-402B-BAD5-062F0F68B748}"/>
    <dgm:cxn modelId="{15FDB999-0CDA-47FF-A6E9-71665C90EDCC}" type="presOf" srcId="{FA8979F4-66A8-4D0C-9433-C75DDC064FF7}" destId="{48AD03DB-7D58-4DF0-A9C2-B150D06115E3}" srcOrd="0" destOrd="4" presId="urn:microsoft.com/office/officeart/2005/8/layout/hList1"/>
    <dgm:cxn modelId="{3417CD79-A35F-42AD-A5F8-DD8E3557D03A}" srcId="{E18498EB-9DCB-4A91-8045-17CD3E51926F}" destId="{FA8979F4-66A8-4D0C-9433-C75DDC064FF7}" srcOrd="4" destOrd="0" parTransId="{AFA100E8-AD9D-409C-8BC3-25C0FB0C338D}" sibTransId="{ADC10E4E-6BCD-4274-A072-FFD9939E2840}"/>
    <dgm:cxn modelId="{E4D17782-5A46-4FFE-9E35-E7800CBAA5BB}" type="presOf" srcId="{122EC5FA-A49D-4DA8-B471-EA54572EFDBC}" destId="{23405063-E78F-4EA0-B6EF-F66CC72299D9}" srcOrd="0" destOrd="0" presId="urn:microsoft.com/office/officeart/2005/8/layout/hList1"/>
    <dgm:cxn modelId="{C8377B7E-6167-420E-B79D-AC12027EFF81}" srcId="{C9008AF1-C468-42B3-B980-EBDAD268BAEB}" destId="{72BD31DB-50D7-4714-9946-4DBA28A005D3}" srcOrd="3" destOrd="0" parTransId="{71907506-902B-4572-BF5A-442F0B5676DC}" sibTransId="{DC8F1885-C361-45DB-8F53-85CFA157B7B0}"/>
    <dgm:cxn modelId="{3C7A099E-8803-4C12-BEE6-51D6D502AD27}" srcId="{0D000EA2-2F8E-43B0-8A90-0E6792C1BAE3}" destId="{C9008AF1-C468-42B3-B980-EBDAD268BAEB}" srcOrd="1" destOrd="0" parTransId="{C7F4D59A-B521-4E4E-86B6-696A21CA031A}" sibTransId="{9DA3DA27-38CC-4C2B-9B84-A3B38AED054B}"/>
    <dgm:cxn modelId="{28D3AE99-C023-4E76-B902-CAB665091581}" type="presOf" srcId="{0BF911C9-EAC5-4116-AF04-977089E86C7E}" destId="{23405063-E78F-4EA0-B6EF-F66CC72299D9}" srcOrd="0" destOrd="4" presId="urn:microsoft.com/office/officeart/2005/8/layout/hList1"/>
    <dgm:cxn modelId="{D957D02A-71A2-409D-AA8A-04A1198C7115}" type="presOf" srcId="{C9008AF1-C468-42B3-B980-EBDAD268BAEB}" destId="{75C3B272-D4C5-4CC4-8E99-20220E0891A5}" srcOrd="0" destOrd="0" presId="urn:microsoft.com/office/officeart/2005/8/layout/hList1"/>
    <dgm:cxn modelId="{7357D169-CBCA-4135-8C11-8F426623280A}" type="presOf" srcId="{08470C2E-737A-4DBC-A665-04A21C7E1E12}" destId="{48AD03DB-7D58-4DF0-A9C2-B150D06115E3}" srcOrd="0" destOrd="3" presId="urn:microsoft.com/office/officeart/2005/8/layout/hList1"/>
    <dgm:cxn modelId="{B7A378D7-18DE-46F2-8513-A707AA5F213A}" srcId="{E18498EB-9DCB-4A91-8045-17CD3E51926F}" destId="{CA4E049A-B448-466C-9E49-5916A7DD1B8F}" srcOrd="2" destOrd="0" parTransId="{EE07ADBA-D441-4689-BD6C-8BF12F4CAEF7}" sibTransId="{8F6F1D6A-5603-41CA-8D88-EBCD7539C707}"/>
    <dgm:cxn modelId="{99CCEE2A-CF6A-4FB3-A787-7FAE740AF9CA}" type="presOf" srcId="{0D000EA2-2F8E-43B0-8A90-0E6792C1BAE3}" destId="{2E4AA4BC-8E73-45BF-9A49-DB12F52FD689}" srcOrd="0" destOrd="0" presId="urn:microsoft.com/office/officeart/2005/8/layout/hList1"/>
    <dgm:cxn modelId="{3A622F5C-A9B3-424D-8285-1F779392B86E}" srcId="{C9008AF1-C468-42B3-B980-EBDAD268BAEB}" destId="{5ED5D3F7-18E4-49C7-8D4F-66B6FA504F81}" srcOrd="1" destOrd="0" parTransId="{9BFE95A2-BF48-4D49-9134-58E832A9210C}" sibTransId="{59972034-FB7C-4ECB-B068-59666683CA52}"/>
    <dgm:cxn modelId="{5CD31298-4B57-40C1-B854-7381F9B79551}" srcId="{E18498EB-9DCB-4A91-8045-17CD3E51926F}" destId="{254F1B72-97FD-4195-8642-E2BA411BC7FD}" srcOrd="0" destOrd="0" parTransId="{A272C4EE-815A-4CDD-BECF-725521B93F5B}" sibTransId="{AB378B1C-3169-4C0C-A8BC-624D2935CF56}"/>
    <dgm:cxn modelId="{C9FC5247-5DED-4081-B953-D50053898E32}" srcId="{C9008AF1-C468-42B3-B980-EBDAD268BAEB}" destId="{D2E4A10B-9B1B-4BAB-AA62-442255A5E236}" srcOrd="2" destOrd="0" parTransId="{482C89BA-560F-4699-8700-61CBEFBB54A7}" sibTransId="{51E2405A-E90C-44EB-AD84-491881873641}"/>
    <dgm:cxn modelId="{36AF332B-C3E2-4FD4-AE42-35EADE652BB0}" type="presOf" srcId="{254F1B72-97FD-4195-8642-E2BA411BC7FD}" destId="{48AD03DB-7D58-4DF0-A9C2-B150D06115E3}" srcOrd="0" destOrd="0" presId="urn:microsoft.com/office/officeart/2005/8/layout/hList1"/>
    <dgm:cxn modelId="{CB4B01C1-146E-45EE-A6D5-F2494FEB554E}" srcId="{0D000EA2-2F8E-43B0-8A90-0E6792C1BAE3}" destId="{E18498EB-9DCB-4A91-8045-17CD3E51926F}" srcOrd="0" destOrd="0" parTransId="{46CB421B-65D4-4431-B85F-52C923623EA6}" sibTransId="{041571C2-6DAB-41FA-99FB-92547B6216D7}"/>
    <dgm:cxn modelId="{FA7E4D71-477D-408F-87B9-5FA99C0BE69B}" type="presOf" srcId="{C2EB2CA7-BF21-4AA5-8A14-D46D319B32BB}" destId="{48AD03DB-7D58-4DF0-A9C2-B150D06115E3}" srcOrd="0" destOrd="1" presId="urn:microsoft.com/office/officeart/2005/8/layout/hList1"/>
    <dgm:cxn modelId="{E34C9306-3666-41E9-AE99-A1FD074021E4}" type="presOf" srcId="{5ED5D3F7-18E4-49C7-8D4F-66B6FA504F81}" destId="{23405063-E78F-4EA0-B6EF-F66CC72299D9}" srcOrd="0" destOrd="1" presId="urn:microsoft.com/office/officeart/2005/8/layout/hList1"/>
    <dgm:cxn modelId="{DEE218E6-A3D9-40BF-A706-C9E7CD24F1F3}" type="presParOf" srcId="{2E4AA4BC-8E73-45BF-9A49-DB12F52FD689}" destId="{EA52B11F-2A37-475E-9E2B-822698AD2D3F}" srcOrd="0" destOrd="0" presId="urn:microsoft.com/office/officeart/2005/8/layout/hList1"/>
    <dgm:cxn modelId="{20EE39FD-22D1-4B1A-BCF9-2C1D8C25E67D}" type="presParOf" srcId="{EA52B11F-2A37-475E-9E2B-822698AD2D3F}" destId="{9D174086-1A19-4216-A163-F7E88589A5D8}" srcOrd="0" destOrd="0" presId="urn:microsoft.com/office/officeart/2005/8/layout/hList1"/>
    <dgm:cxn modelId="{01AC3F41-40B9-4D05-83D8-A481F2B232D2}" type="presParOf" srcId="{EA52B11F-2A37-475E-9E2B-822698AD2D3F}" destId="{48AD03DB-7D58-4DF0-A9C2-B150D06115E3}" srcOrd="1" destOrd="0" presId="urn:microsoft.com/office/officeart/2005/8/layout/hList1"/>
    <dgm:cxn modelId="{52558181-6281-4411-9B26-605C945BA065}" type="presParOf" srcId="{2E4AA4BC-8E73-45BF-9A49-DB12F52FD689}" destId="{801E985A-3FD3-4D82-9A01-21EC1A562A30}" srcOrd="1" destOrd="0" presId="urn:microsoft.com/office/officeart/2005/8/layout/hList1"/>
    <dgm:cxn modelId="{1F16F368-67E1-4C50-83E8-C7B55A979944}" type="presParOf" srcId="{2E4AA4BC-8E73-45BF-9A49-DB12F52FD689}" destId="{EF229964-2616-4CBC-A9A8-CA514492DBAB}" srcOrd="2" destOrd="0" presId="urn:microsoft.com/office/officeart/2005/8/layout/hList1"/>
    <dgm:cxn modelId="{45C66999-F0BD-46F6-A289-860E86086061}" type="presParOf" srcId="{EF229964-2616-4CBC-A9A8-CA514492DBAB}" destId="{75C3B272-D4C5-4CC4-8E99-20220E0891A5}" srcOrd="0" destOrd="0" presId="urn:microsoft.com/office/officeart/2005/8/layout/hList1"/>
    <dgm:cxn modelId="{0B288B83-860A-45E6-98EF-D176CE9F1CC8}" type="presParOf" srcId="{EF229964-2616-4CBC-A9A8-CA514492DBAB}" destId="{23405063-E78F-4EA0-B6EF-F66CC72299D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EC0C31-E5F3-4B03-948D-153D0286DDAF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A167A5-6143-46D4-8606-01AEC742208F}">
      <dgm:prSet phldrT="[Text]"/>
      <dgm:spPr/>
      <dgm:t>
        <a:bodyPr/>
        <a:lstStyle/>
        <a:p>
          <a:r>
            <a:rPr lang="en-US" dirty="0" smtClean="0"/>
            <a:t>Trump 2017</a:t>
          </a:r>
          <a:endParaRPr lang="en-US" dirty="0"/>
        </a:p>
      </dgm:t>
    </dgm:pt>
    <dgm:pt modelId="{FA41CD22-4FAD-4266-A11E-86F784FB1444}" type="parTrans" cxnId="{7C560175-1728-49BD-965E-0E0006D33FF8}">
      <dgm:prSet/>
      <dgm:spPr/>
      <dgm:t>
        <a:bodyPr/>
        <a:lstStyle/>
        <a:p>
          <a:endParaRPr lang="en-US"/>
        </a:p>
      </dgm:t>
    </dgm:pt>
    <dgm:pt modelId="{EA6F6C94-6224-4495-8E44-2E928A171951}" type="sibTrans" cxnId="{7C560175-1728-49BD-965E-0E0006D33FF8}">
      <dgm:prSet/>
      <dgm:spPr/>
      <dgm:t>
        <a:bodyPr/>
        <a:lstStyle/>
        <a:p>
          <a:endParaRPr lang="en-US"/>
        </a:p>
      </dgm:t>
    </dgm:pt>
    <dgm:pt modelId="{DD7CE579-27C9-4312-A0B4-4323D4E05EE9}">
      <dgm:prSet phldrT="[Text]"/>
      <dgm:spPr/>
      <dgm:t>
        <a:bodyPr/>
        <a:lstStyle/>
        <a:p>
          <a:r>
            <a:rPr lang="en-US" dirty="0" smtClean="0"/>
            <a:t>IT Top Rate: 39.6%-&gt; 35%</a:t>
          </a:r>
          <a:endParaRPr lang="en-US" dirty="0"/>
        </a:p>
      </dgm:t>
    </dgm:pt>
    <dgm:pt modelId="{35879749-2503-4AE1-B824-2A0C70904EF6}" type="parTrans" cxnId="{50D3773D-E7FD-43CB-93BC-27DDA8AFE513}">
      <dgm:prSet/>
      <dgm:spPr/>
      <dgm:t>
        <a:bodyPr/>
        <a:lstStyle/>
        <a:p>
          <a:endParaRPr lang="en-US"/>
        </a:p>
      </dgm:t>
    </dgm:pt>
    <dgm:pt modelId="{A1B018A3-FA91-4347-86BD-7BFB830E231C}" type="sibTrans" cxnId="{50D3773D-E7FD-43CB-93BC-27DDA8AFE513}">
      <dgm:prSet/>
      <dgm:spPr/>
      <dgm:t>
        <a:bodyPr/>
        <a:lstStyle/>
        <a:p>
          <a:endParaRPr lang="en-US"/>
        </a:p>
      </dgm:t>
    </dgm:pt>
    <dgm:pt modelId="{A3E9B941-B9D6-4096-8728-4E3DC5D5D975}">
      <dgm:prSet phldrT="[Text]"/>
      <dgm:spPr/>
      <dgm:t>
        <a:bodyPr/>
        <a:lstStyle/>
        <a:p>
          <a:r>
            <a:rPr lang="en-US" dirty="0" smtClean="0"/>
            <a:t>Modi 2017</a:t>
          </a:r>
          <a:endParaRPr lang="en-US" dirty="0"/>
        </a:p>
      </dgm:t>
    </dgm:pt>
    <dgm:pt modelId="{24CCF8C3-CCB2-402F-89F3-BA6B2642CB67}" type="parTrans" cxnId="{CEEBB568-7C9F-41ED-B0B7-BC0DC1A80143}">
      <dgm:prSet/>
      <dgm:spPr/>
      <dgm:t>
        <a:bodyPr/>
        <a:lstStyle/>
        <a:p>
          <a:endParaRPr lang="en-US"/>
        </a:p>
      </dgm:t>
    </dgm:pt>
    <dgm:pt modelId="{7BEE2CCA-D769-4748-BAC2-DABAF1EF21B1}" type="sibTrans" cxnId="{CEEBB568-7C9F-41ED-B0B7-BC0DC1A80143}">
      <dgm:prSet/>
      <dgm:spPr/>
      <dgm:t>
        <a:bodyPr/>
        <a:lstStyle/>
        <a:p>
          <a:endParaRPr lang="en-US"/>
        </a:p>
      </dgm:t>
    </dgm:pt>
    <dgm:pt modelId="{EFAFBCB6-DF5A-40CC-8512-44DC9AB58EED}">
      <dgm:prSet phldrT="[Text]"/>
      <dgm:spPr/>
      <dgm:t>
        <a:bodyPr/>
        <a:lstStyle/>
        <a:p>
          <a:r>
            <a:rPr lang="en-US" dirty="0" smtClean="0"/>
            <a:t>IT 10%-&gt;5%</a:t>
          </a:r>
          <a:endParaRPr lang="en-US" dirty="0"/>
        </a:p>
      </dgm:t>
    </dgm:pt>
    <dgm:pt modelId="{1D888CA6-F792-47C5-B729-53AFF885C643}" type="parTrans" cxnId="{0540E107-3866-4391-9F46-79A2ACEB4F19}">
      <dgm:prSet/>
      <dgm:spPr/>
      <dgm:t>
        <a:bodyPr/>
        <a:lstStyle/>
        <a:p>
          <a:endParaRPr lang="en-US"/>
        </a:p>
      </dgm:t>
    </dgm:pt>
    <dgm:pt modelId="{69CB5503-C86E-4675-A5DC-F64142D8339F}" type="sibTrans" cxnId="{0540E107-3866-4391-9F46-79A2ACEB4F19}">
      <dgm:prSet/>
      <dgm:spPr/>
      <dgm:t>
        <a:bodyPr/>
        <a:lstStyle/>
        <a:p>
          <a:endParaRPr lang="en-US"/>
        </a:p>
      </dgm:t>
    </dgm:pt>
    <dgm:pt modelId="{25FD90BB-B61D-4FCC-9FD4-9BC97DD091EA}">
      <dgm:prSet phldrT="[Text]"/>
      <dgm:spPr/>
      <dgm:t>
        <a:bodyPr/>
        <a:lstStyle/>
        <a:p>
          <a:r>
            <a:rPr lang="en-US" dirty="0" smtClean="0"/>
            <a:t>MSME: 25% [50 cr.]</a:t>
          </a:r>
          <a:endParaRPr lang="en-US" dirty="0"/>
        </a:p>
      </dgm:t>
    </dgm:pt>
    <dgm:pt modelId="{00427ED9-5487-4CF9-8E71-CFD5A36A4E7C}" type="parTrans" cxnId="{13F16843-92F8-435D-B766-057171735CD7}">
      <dgm:prSet/>
      <dgm:spPr/>
      <dgm:t>
        <a:bodyPr/>
        <a:lstStyle/>
        <a:p>
          <a:endParaRPr lang="en-US"/>
        </a:p>
      </dgm:t>
    </dgm:pt>
    <dgm:pt modelId="{D3128BE4-BEF3-40EA-A9A6-0ECA0DB63D88}" type="sibTrans" cxnId="{13F16843-92F8-435D-B766-057171735CD7}">
      <dgm:prSet/>
      <dgm:spPr/>
      <dgm:t>
        <a:bodyPr/>
        <a:lstStyle/>
        <a:p>
          <a:endParaRPr lang="en-US"/>
        </a:p>
      </dgm:t>
    </dgm:pt>
    <dgm:pt modelId="{F07F7E83-DDCB-499E-A561-E4CA52EA25D4}">
      <dgm:prSet phldrT="[Text]"/>
      <dgm:spPr/>
      <dgm:t>
        <a:bodyPr/>
        <a:lstStyle/>
        <a:p>
          <a:r>
            <a:rPr lang="en-US" dirty="0" smtClean="0"/>
            <a:t>Future Corporation Tax: 30%-&gt;25%</a:t>
          </a:r>
          <a:endParaRPr lang="en-US" dirty="0"/>
        </a:p>
      </dgm:t>
    </dgm:pt>
    <dgm:pt modelId="{5A20D928-A10D-4FC3-A32F-90D0B154AE92}" type="parTrans" cxnId="{278D740B-1434-43CA-9E01-6EA92871EF96}">
      <dgm:prSet/>
      <dgm:spPr/>
      <dgm:t>
        <a:bodyPr/>
        <a:lstStyle/>
        <a:p>
          <a:endParaRPr lang="en-US"/>
        </a:p>
      </dgm:t>
    </dgm:pt>
    <dgm:pt modelId="{1B069AA9-F467-4056-8F73-5CC718118F07}" type="sibTrans" cxnId="{278D740B-1434-43CA-9E01-6EA92871EF96}">
      <dgm:prSet/>
      <dgm:spPr/>
      <dgm:t>
        <a:bodyPr/>
        <a:lstStyle/>
        <a:p>
          <a:endParaRPr lang="en-US"/>
        </a:p>
      </dgm:t>
    </dgm:pt>
    <dgm:pt modelId="{BA60510A-D088-4878-985B-1537B5A823BD}">
      <dgm:prSet phldrT="[Text]"/>
      <dgm:spPr/>
      <dgm:t>
        <a:bodyPr/>
        <a:lstStyle/>
        <a:p>
          <a:r>
            <a:rPr lang="en-US" dirty="0" smtClean="0"/>
            <a:t>Corporation Tax: 35%-&gt;15% [exemption, deduction]</a:t>
          </a:r>
          <a:endParaRPr lang="en-US" dirty="0"/>
        </a:p>
      </dgm:t>
    </dgm:pt>
    <dgm:pt modelId="{0CEF74B3-08F2-4D91-BFB6-2255A160A91C}" type="parTrans" cxnId="{95D7BFDB-05FC-477D-981A-96F23CD797B2}">
      <dgm:prSet/>
      <dgm:spPr/>
      <dgm:t>
        <a:bodyPr/>
        <a:lstStyle/>
        <a:p>
          <a:endParaRPr lang="en-US"/>
        </a:p>
      </dgm:t>
    </dgm:pt>
    <dgm:pt modelId="{ABECF83A-27F0-40A0-97FD-2E791BE06213}" type="sibTrans" cxnId="{95D7BFDB-05FC-477D-981A-96F23CD797B2}">
      <dgm:prSet/>
      <dgm:spPr/>
      <dgm:t>
        <a:bodyPr/>
        <a:lstStyle/>
        <a:p>
          <a:endParaRPr lang="en-US"/>
        </a:p>
      </dgm:t>
    </dgm:pt>
    <dgm:pt modelId="{784FAD85-70EC-4EBD-979A-D72C0E037ACD}" type="pres">
      <dgm:prSet presAssocID="{47EC0C31-E5F3-4B03-948D-153D0286DD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F7625D-4E38-4C50-B148-F39F575D6CA4}" type="pres">
      <dgm:prSet presAssocID="{24A167A5-6143-46D4-8606-01AEC742208F}" presName="composite" presStyleCnt="0"/>
      <dgm:spPr/>
    </dgm:pt>
    <dgm:pt modelId="{EEAAD811-A301-4827-A9B3-11929644CA07}" type="pres">
      <dgm:prSet presAssocID="{24A167A5-6143-46D4-8606-01AEC742208F}" presName="imagSh" presStyleLbl="bgImgPlace1" presStyleIdx="0" presStyleCnt="2" custScaleY="7782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E22F61-BBC3-4193-890B-ABC89384F12E}" type="pres">
      <dgm:prSet presAssocID="{24A167A5-6143-46D4-8606-01AEC742208F}" presName="tx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DC95B-9040-41F9-890D-132812305C81}" type="pres">
      <dgm:prSet presAssocID="{EA6F6C94-6224-4495-8E44-2E928A171951}" presName="sibTrans" presStyleLbl="sibTrans2D1" presStyleIdx="0" presStyleCnt="1"/>
      <dgm:spPr/>
      <dgm:t>
        <a:bodyPr/>
        <a:lstStyle/>
        <a:p>
          <a:endParaRPr lang="en-US"/>
        </a:p>
      </dgm:t>
    </dgm:pt>
    <dgm:pt modelId="{E4EECC4E-2F18-4852-A6D3-D3C581F31E4C}" type="pres">
      <dgm:prSet presAssocID="{EA6F6C94-6224-4495-8E44-2E928A171951}" presName="connTx" presStyleLbl="sibTrans2D1" presStyleIdx="0" presStyleCnt="1"/>
      <dgm:spPr/>
      <dgm:t>
        <a:bodyPr/>
        <a:lstStyle/>
        <a:p>
          <a:endParaRPr lang="en-US"/>
        </a:p>
      </dgm:t>
    </dgm:pt>
    <dgm:pt modelId="{EAFC78EE-DD11-4D52-A384-60D8C2CECEF7}" type="pres">
      <dgm:prSet presAssocID="{A3E9B941-B9D6-4096-8728-4E3DC5D5D975}" presName="composite" presStyleCnt="0"/>
      <dgm:spPr/>
    </dgm:pt>
    <dgm:pt modelId="{D41B67F5-D2A8-42D1-8BA6-CC0BD876A52B}" type="pres">
      <dgm:prSet presAssocID="{A3E9B941-B9D6-4096-8728-4E3DC5D5D975}" presName="imagSh" presStyleLbl="bgImgPlace1" presStyleIdx="1" presStyleCnt="2" custScaleY="8336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94A19A5-1ADA-4EB6-8959-CD14CD36533E}" type="pres">
      <dgm:prSet presAssocID="{A3E9B941-B9D6-4096-8728-4E3DC5D5D975}" presName="tx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101CB4-4F10-4F09-82D2-D775F9C28332}" type="presOf" srcId="{DD7CE579-27C9-4312-A0B4-4323D4E05EE9}" destId="{B6E22F61-BBC3-4193-890B-ABC89384F12E}" srcOrd="0" destOrd="1" presId="urn:microsoft.com/office/officeart/2005/8/layout/hProcess10"/>
    <dgm:cxn modelId="{A938CD24-3F58-4819-BA9C-A8D3AC4F61EF}" type="presOf" srcId="{A3E9B941-B9D6-4096-8728-4E3DC5D5D975}" destId="{A94A19A5-1ADA-4EB6-8959-CD14CD36533E}" srcOrd="0" destOrd="0" presId="urn:microsoft.com/office/officeart/2005/8/layout/hProcess10"/>
    <dgm:cxn modelId="{5354DEDC-F3F6-4949-9F2B-8219A69CAB49}" type="presOf" srcId="{47EC0C31-E5F3-4B03-948D-153D0286DDAF}" destId="{784FAD85-70EC-4EBD-979A-D72C0E037ACD}" srcOrd="0" destOrd="0" presId="urn:microsoft.com/office/officeart/2005/8/layout/hProcess10"/>
    <dgm:cxn modelId="{EC7B27EE-90EF-4738-B4C3-F6C32F3C9545}" type="presOf" srcId="{24A167A5-6143-46D4-8606-01AEC742208F}" destId="{B6E22F61-BBC3-4193-890B-ABC89384F12E}" srcOrd="0" destOrd="0" presId="urn:microsoft.com/office/officeart/2005/8/layout/hProcess10"/>
    <dgm:cxn modelId="{96BEC448-80C6-4052-97F1-5B96E29FA7AF}" type="presOf" srcId="{BA60510A-D088-4878-985B-1537B5A823BD}" destId="{B6E22F61-BBC3-4193-890B-ABC89384F12E}" srcOrd="0" destOrd="2" presId="urn:microsoft.com/office/officeart/2005/8/layout/hProcess10"/>
    <dgm:cxn modelId="{D22C7071-388F-494F-98C5-B21DEABA368F}" type="presOf" srcId="{F07F7E83-DDCB-499E-A561-E4CA52EA25D4}" destId="{A94A19A5-1ADA-4EB6-8959-CD14CD36533E}" srcOrd="0" destOrd="3" presId="urn:microsoft.com/office/officeart/2005/8/layout/hProcess10"/>
    <dgm:cxn modelId="{95D7BFDB-05FC-477D-981A-96F23CD797B2}" srcId="{24A167A5-6143-46D4-8606-01AEC742208F}" destId="{BA60510A-D088-4878-985B-1537B5A823BD}" srcOrd="1" destOrd="0" parTransId="{0CEF74B3-08F2-4D91-BFB6-2255A160A91C}" sibTransId="{ABECF83A-27F0-40A0-97FD-2E791BE06213}"/>
    <dgm:cxn modelId="{F9319738-8FEE-4B3A-B260-E2D511638135}" type="presOf" srcId="{EFAFBCB6-DF5A-40CC-8512-44DC9AB58EED}" destId="{A94A19A5-1ADA-4EB6-8959-CD14CD36533E}" srcOrd="0" destOrd="1" presId="urn:microsoft.com/office/officeart/2005/8/layout/hProcess10"/>
    <dgm:cxn modelId="{CEEBB568-7C9F-41ED-B0B7-BC0DC1A80143}" srcId="{47EC0C31-E5F3-4B03-948D-153D0286DDAF}" destId="{A3E9B941-B9D6-4096-8728-4E3DC5D5D975}" srcOrd="1" destOrd="0" parTransId="{24CCF8C3-CCB2-402F-89F3-BA6B2642CB67}" sibTransId="{7BEE2CCA-D769-4748-BAC2-DABAF1EF21B1}"/>
    <dgm:cxn modelId="{13F16843-92F8-435D-B766-057171735CD7}" srcId="{A3E9B941-B9D6-4096-8728-4E3DC5D5D975}" destId="{25FD90BB-B61D-4FCC-9FD4-9BC97DD091EA}" srcOrd="1" destOrd="0" parTransId="{00427ED9-5487-4CF9-8E71-CFD5A36A4E7C}" sibTransId="{D3128BE4-BEF3-40EA-A9A6-0ECA0DB63D88}"/>
    <dgm:cxn modelId="{7C560175-1728-49BD-965E-0E0006D33FF8}" srcId="{47EC0C31-E5F3-4B03-948D-153D0286DDAF}" destId="{24A167A5-6143-46D4-8606-01AEC742208F}" srcOrd="0" destOrd="0" parTransId="{FA41CD22-4FAD-4266-A11E-86F784FB1444}" sibTransId="{EA6F6C94-6224-4495-8E44-2E928A171951}"/>
    <dgm:cxn modelId="{50D3773D-E7FD-43CB-93BC-27DDA8AFE513}" srcId="{24A167A5-6143-46D4-8606-01AEC742208F}" destId="{DD7CE579-27C9-4312-A0B4-4323D4E05EE9}" srcOrd="0" destOrd="0" parTransId="{35879749-2503-4AE1-B824-2A0C70904EF6}" sibTransId="{A1B018A3-FA91-4347-86BD-7BFB830E231C}"/>
    <dgm:cxn modelId="{0540E107-3866-4391-9F46-79A2ACEB4F19}" srcId="{A3E9B941-B9D6-4096-8728-4E3DC5D5D975}" destId="{EFAFBCB6-DF5A-40CC-8512-44DC9AB58EED}" srcOrd="0" destOrd="0" parTransId="{1D888CA6-F792-47C5-B729-53AFF885C643}" sibTransId="{69CB5503-C86E-4675-A5DC-F64142D8339F}"/>
    <dgm:cxn modelId="{278D740B-1434-43CA-9E01-6EA92871EF96}" srcId="{A3E9B941-B9D6-4096-8728-4E3DC5D5D975}" destId="{F07F7E83-DDCB-499E-A561-E4CA52EA25D4}" srcOrd="2" destOrd="0" parTransId="{5A20D928-A10D-4FC3-A32F-90D0B154AE92}" sibTransId="{1B069AA9-F467-4056-8F73-5CC718118F07}"/>
    <dgm:cxn modelId="{043A8C1D-77FB-4416-97BC-9D6B1659818B}" type="presOf" srcId="{EA6F6C94-6224-4495-8E44-2E928A171951}" destId="{E4EECC4E-2F18-4852-A6D3-D3C581F31E4C}" srcOrd="1" destOrd="0" presId="urn:microsoft.com/office/officeart/2005/8/layout/hProcess10"/>
    <dgm:cxn modelId="{7C80A0EA-1231-4B50-A80B-33CAD33F8763}" type="presOf" srcId="{25FD90BB-B61D-4FCC-9FD4-9BC97DD091EA}" destId="{A94A19A5-1ADA-4EB6-8959-CD14CD36533E}" srcOrd="0" destOrd="2" presId="urn:microsoft.com/office/officeart/2005/8/layout/hProcess10"/>
    <dgm:cxn modelId="{D22733CC-EE4D-4A1D-B26D-637AABA39B31}" type="presOf" srcId="{EA6F6C94-6224-4495-8E44-2E928A171951}" destId="{403DC95B-9040-41F9-890D-132812305C81}" srcOrd="0" destOrd="0" presId="urn:microsoft.com/office/officeart/2005/8/layout/hProcess10"/>
    <dgm:cxn modelId="{5B9545D3-EDF5-4E45-A450-A5F99F03176C}" type="presParOf" srcId="{784FAD85-70EC-4EBD-979A-D72C0E037ACD}" destId="{A0F7625D-4E38-4C50-B148-F39F575D6CA4}" srcOrd="0" destOrd="0" presId="urn:microsoft.com/office/officeart/2005/8/layout/hProcess10"/>
    <dgm:cxn modelId="{44049C0C-B520-45CF-8A91-DCBDCF68A2F2}" type="presParOf" srcId="{A0F7625D-4E38-4C50-B148-F39F575D6CA4}" destId="{EEAAD811-A301-4827-A9B3-11929644CA07}" srcOrd="0" destOrd="0" presId="urn:microsoft.com/office/officeart/2005/8/layout/hProcess10"/>
    <dgm:cxn modelId="{5E0C55A7-02D6-482E-9175-DBC554CBBDF6}" type="presParOf" srcId="{A0F7625D-4E38-4C50-B148-F39F575D6CA4}" destId="{B6E22F61-BBC3-4193-890B-ABC89384F12E}" srcOrd="1" destOrd="0" presId="urn:microsoft.com/office/officeart/2005/8/layout/hProcess10"/>
    <dgm:cxn modelId="{572D3B8D-83B2-435C-BC2C-68362EE40012}" type="presParOf" srcId="{784FAD85-70EC-4EBD-979A-D72C0E037ACD}" destId="{403DC95B-9040-41F9-890D-132812305C81}" srcOrd="1" destOrd="0" presId="urn:microsoft.com/office/officeart/2005/8/layout/hProcess10"/>
    <dgm:cxn modelId="{88730725-DA8D-4932-9054-29E2410EAA16}" type="presParOf" srcId="{403DC95B-9040-41F9-890D-132812305C81}" destId="{E4EECC4E-2F18-4852-A6D3-D3C581F31E4C}" srcOrd="0" destOrd="0" presId="urn:microsoft.com/office/officeart/2005/8/layout/hProcess10"/>
    <dgm:cxn modelId="{E3A78A41-9AB7-42AA-86C5-8B6ACBBB4B45}" type="presParOf" srcId="{784FAD85-70EC-4EBD-979A-D72C0E037ACD}" destId="{EAFC78EE-DD11-4D52-A384-60D8C2CECEF7}" srcOrd="2" destOrd="0" presId="urn:microsoft.com/office/officeart/2005/8/layout/hProcess10"/>
    <dgm:cxn modelId="{16D21691-7931-4B5F-BC2D-B1FB590C4742}" type="presParOf" srcId="{EAFC78EE-DD11-4D52-A384-60D8C2CECEF7}" destId="{D41B67F5-D2A8-42D1-8BA6-CC0BD876A52B}" srcOrd="0" destOrd="0" presId="urn:microsoft.com/office/officeart/2005/8/layout/hProcess10"/>
    <dgm:cxn modelId="{D7117215-ABA5-49B5-8379-7CEEFB6CD903}" type="presParOf" srcId="{EAFC78EE-DD11-4D52-A384-60D8C2CECEF7}" destId="{A94A19A5-1ADA-4EB6-8959-CD14CD36533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657F14-B79A-4429-B1FC-DE5C85002C20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93D3E9-4161-4859-A183-BAE852E75513}">
      <dgm:prSet phldrT="[Text]" custT="1"/>
      <dgm:spPr/>
      <dgm:t>
        <a:bodyPr/>
        <a:lstStyle/>
        <a:p>
          <a:r>
            <a:rPr lang="en-US" sz="1800" dirty="0"/>
            <a:t>Gross income</a:t>
          </a:r>
        </a:p>
      </dgm:t>
    </dgm:pt>
    <dgm:pt modelId="{C86626E4-7262-4362-A500-006109D13081}" type="parTrans" cxnId="{26250B6A-3FEF-4FAC-9991-0AAF760B2814}">
      <dgm:prSet/>
      <dgm:spPr/>
      <dgm:t>
        <a:bodyPr/>
        <a:lstStyle/>
        <a:p>
          <a:endParaRPr lang="en-US"/>
        </a:p>
      </dgm:t>
    </dgm:pt>
    <dgm:pt modelId="{014F8056-8DC0-43B2-A319-2D314F6D859E}" type="sibTrans" cxnId="{26250B6A-3FEF-4FAC-9991-0AAF760B2814}">
      <dgm:prSet/>
      <dgm:spPr/>
      <dgm:t>
        <a:bodyPr/>
        <a:lstStyle/>
        <a:p>
          <a:endParaRPr lang="en-US"/>
        </a:p>
      </dgm:t>
    </dgm:pt>
    <dgm:pt modelId="{7690FA79-F839-45B6-B0EA-6D12D90EE238}">
      <dgm:prSet phldrT="[Text]" custT="1"/>
      <dgm:spPr/>
      <dgm:t>
        <a:bodyPr/>
        <a:lstStyle/>
        <a:p>
          <a:r>
            <a:rPr lang="en-US" sz="1800" dirty="0" smtClean="0"/>
            <a:t>5 lakh</a:t>
          </a:r>
          <a:endParaRPr lang="en-US" sz="1800" dirty="0"/>
        </a:p>
      </dgm:t>
    </dgm:pt>
    <dgm:pt modelId="{624C63C6-26F3-46D7-BCB8-24486D7B5FE5}" type="parTrans" cxnId="{A735F081-A281-4715-89CC-137D96CEB28B}">
      <dgm:prSet/>
      <dgm:spPr/>
      <dgm:t>
        <a:bodyPr/>
        <a:lstStyle/>
        <a:p>
          <a:endParaRPr lang="en-US"/>
        </a:p>
      </dgm:t>
    </dgm:pt>
    <dgm:pt modelId="{91EF4FC9-8979-4742-958A-24E900FA2FA4}" type="sibTrans" cxnId="{A735F081-A281-4715-89CC-137D96CEB28B}">
      <dgm:prSet/>
      <dgm:spPr/>
      <dgm:t>
        <a:bodyPr/>
        <a:lstStyle/>
        <a:p>
          <a:endParaRPr lang="en-US"/>
        </a:p>
      </dgm:t>
    </dgm:pt>
    <dgm:pt modelId="{4F52B4AA-0313-43F4-A004-ECF858B02A76}">
      <dgm:prSet phldrT="[Text]" custT="1"/>
      <dgm:spPr/>
      <dgm:t>
        <a:bodyPr/>
        <a:lstStyle/>
        <a:p>
          <a:r>
            <a:rPr lang="en-US" sz="1800" dirty="0"/>
            <a:t>Minus Deduction, Depreciation, Exemptions</a:t>
          </a:r>
        </a:p>
      </dgm:t>
    </dgm:pt>
    <dgm:pt modelId="{A4F35317-619B-46B6-AE8E-007D56648AD1}" type="parTrans" cxnId="{29D75483-084C-477F-8E26-6AA0851635CE}">
      <dgm:prSet/>
      <dgm:spPr/>
      <dgm:t>
        <a:bodyPr/>
        <a:lstStyle/>
        <a:p>
          <a:endParaRPr lang="en-US"/>
        </a:p>
      </dgm:t>
    </dgm:pt>
    <dgm:pt modelId="{5845CEDB-6149-468B-BE5A-F9E3D965737C}" type="sibTrans" cxnId="{29D75483-084C-477F-8E26-6AA0851635CE}">
      <dgm:prSet/>
      <dgm:spPr/>
      <dgm:t>
        <a:bodyPr/>
        <a:lstStyle/>
        <a:p>
          <a:endParaRPr lang="en-US"/>
        </a:p>
      </dgm:t>
    </dgm:pt>
    <dgm:pt modelId="{C04A34C8-2CA1-4CCA-87C1-DEDC0814D2AF}">
      <dgm:prSet phldrT="[Text]" custT="1"/>
      <dgm:spPr/>
      <dgm:t>
        <a:bodyPr/>
        <a:lstStyle/>
        <a:p>
          <a:r>
            <a:rPr lang="en-US" sz="1800" dirty="0"/>
            <a:t>Taxable income</a:t>
          </a:r>
        </a:p>
      </dgm:t>
    </dgm:pt>
    <dgm:pt modelId="{E27F463F-4EE4-4087-A544-320902DE220A}" type="parTrans" cxnId="{8C2815FC-BAA9-40EE-8422-941033D929F9}">
      <dgm:prSet/>
      <dgm:spPr/>
      <dgm:t>
        <a:bodyPr/>
        <a:lstStyle/>
        <a:p>
          <a:endParaRPr lang="en-US"/>
        </a:p>
      </dgm:t>
    </dgm:pt>
    <dgm:pt modelId="{D2629B41-BDE7-473E-9FD8-C50C6D1E8A18}" type="sibTrans" cxnId="{8C2815FC-BAA9-40EE-8422-941033D929F9}">
      <dgm:prSet/>
      <dgm:spPr/>
      <dgm:t>
        <a:bodyPr/>
        <a:lstStyle/>
        <a:p>
          <a:endParaRPr lang="en-US"/>
        </a:p>
      </dgm:t>
    </dgm:pt>
    <dgm:pt modelId="{21892676-899B-4C69-B978-FA45ACA408BB}">
      <dgm:prSet phldrT="[Text]" custT="1"/>
      <dgm:spPr/>
      <dgm:t>
        <a:bodyPr/>
        <a:lstStyle/>
        <a:p>
          <a:r>
            <a:rPr lang="en-US" sz="1800" dirty="0"/>
            <a:t>MINUS </a:t>
          </a:r>
          <a:r>
            <a:rPr lang="en-US" sz="1800" dirty="0" smtClean="0"/>
            <a:t>Rebate Rs.5000</a:t>
          </a:r>
          <a:endParaRPr lang="en-US" sz="1800" dirty="0"/>
        </a:p>
      </dgm:t>
    </dgm:pt>
    <dgm:pt modelId="{22A12087-E9F7-44FE-92D2-5FC9E78FFEE2}" type="parTrans" cxnId="{BC8D9ABE-B346-4FA7-93E6-38DFBB759209}">
      <dgm:prSet/>
      <dgm:spPr/>
      <dgm:t>
        <a:bodyPr/>
        <a:lstStyle/>
        <a:p>
          <a:endParaRPr lang="en-US"/>
        </a:p>
      </dgm:t>
    </dgm:pt>
    <dgm:pt modelId="{051E9773-077B-4DBE-8040-3D5CCAA02665}" type="sibTrans" cxnId="{BC8D9ABE-B346-4FA7-93E6-38DFBB759209}">
      <dgm:prSet/>
      <dgm:spPr/>
      <dgm:t>
        <a:bodyPr/>
        <a:lstStyle/>
        <a:p>
          <a:endParaRPr lang="en-US"/>
        </a:p>
      </dgm:t>
    </dgm:pt>
    <dgm:pt modelId="{FE2047C4-F483-4017-A040-DA0730C00B1E}">
      <dgm:prSet phldrT="[Text]" custT="1"/>
      <dgm:spPr/>
      <dgm:t>
        <a:bodyPr/>
        <a:lstStyle/>
        <a:p>
          <a:r>
            <a:rPr lang="en-US" sz="1800" dirty="0" smtClean="0"/>
            <a:t>Agriculture income</a:t>
          </a:r>
          <a:endParaRPr lang="en-US" sz="1800" dirty="0"/>
        </a:p>
      </dgm:t>
    </dgm:pt>
    <dgm:pt modelId="{192F9A54-F820-49D3-9B07-96AC97BA7A7F}" type="parTrans" cxnId="{DE9C3D87-044F-4753-9B5F-077D7626CC39}">
      <dgm:prSet/>
      <dgm:spPr/>
      <dgm:t>
        <a:bodyPr/>
        <a:lstStyle/>
        <a:p>
          <a:endParaRPr lang="en-US"/>
        </a:p>
      </dgm:t>
    </dgm:pt>
    <dgm:pt modelId="{35946591-3BC1-4070-8E0C-4AB5B9E9731E}" type="sibTrans" cxnId="{DE9C3D87-044F-4753-9B5F-077D7626CC39}">
      <dgm:prSet/>
      <dgm:spPr/>
      <dgm:t>
        <a:bodyPr/>
        <a:lstStyle/>
        <a:p>
          <a:endParaRPr lang="en-US"/>
        </a:p>
      </dgm:t>
    </dgm:pt>
    <dgm:pt modelId="{8B2B3844-6B20-4846-A04D-4C7EBBA56B18}">
      <dgm:prSet phldrT="[Text]" custT="1"/>
      <dgm:spPr/>
      <dgm:t>
        <a:bodyPr/>
        <a:lstStyle/>
        <a:p>
          <a:r>
            <a:rPr lang="en-US" sz="1800" dirty="0" smtClean="0"/>
            <a:t>80/C: LIC, PPF etc. </a:t>
          </a:r>
          <a:r>
            <a:rPr lang="en-US" sz="1800" dirty="0" err="1" smtClean="0"/>
            <a:t>upto</a:t>
          </a:r>
          <a:r>
            <a:rPr lang="en-US" sz="1800" dirty="0" smtClean="0"/>
            <a:t> 1.5 lakh</a:t>
          </a:r>
          <a:endParaRPr lang="en-US" sz="1800" dirty="0"/>
        </a:p>
      </dgm:t>
    </dgm:pt>
    <dgm:pt modelId="{924F3DBB-B9AC-4871-9B87-D9C8D073CE24}" type="parTrans" cxnId="{B31F9CDF-F804-4048-90F7-844C70B5CC81}">
      <dgm:prSet/>
      <dgm:spPr/>
      <dgm:t>
        <a:bodyPr/>
        <a:lstStyle/>
        <a:p>
          <a:endParaRPr lang="en-US"/>
        </a:p>
      </dgm:t>
    </dgm:pt>
    <dgm:pt modelId="{CA994F24-BF83-4ECF-8B7A-71FE64F77CEE}" type="sibTrans" cxnId="{B31F9CDF-F804-4048-90F7-844C70B5CC81}">
      <dgm:prSet/>
      <dgm:spPr/>
      <dgm:t>
        <a:bodyPr/>
        <a:lstStyle/>
        <a:p>
          <a:endParaRPr lang="en-US"/>
        </a:p>
      </dgm:t>
    </dgm:pt>
    <dgm:pt modelId="{F615B621-5E8F-4ACF-AD20-C07F059A34F9}">
      <dgm:prSet phldrT="[Text]" custT="1"/>
      <dgm:spPr/>
      <dgm:t>
        <a:bodyPr/>
        <a:lstStyle/>
        <a:p>
          <a:r>
            <a:rPr lang="en-US" sz="1800" dirty="0" smtClean="0"/>
            <a:t>80E: Edu Loan</a:t>
          </a:r>
          <a:endParaRPr lang="en-US" sz="1800" dirty="0"/>
        </a:p>
      </dgm:t>
    </dgm:pt>
    <dgm:pt modelId="{B3894BE6-EF12-438B-A208-92266ABA68AE}" type="parTrans" cxnId="{0CE2ED03-A0A6-4A30-BC73-971499CFCCC8}">
      <dgm:prSet/>
      <dgm:spPr/>
      <dgm:t>
        <a:bodyPr/>
        <a:lstStyle/>
        <a:p>
          <a:endParaRPr lang="en-US"/>
        </a:p>
      </dgm:t>
    </dgm:pt>
    <dgm:pt modelId="{00E4DF8A-D23E-4669-84F6-7DEC3BDC94B6}" type="sibTrans" cxnId="{0CE2ED03-A0A6-4A30-BC73-971499CFCCC8}">
      <dgm:prSet/>
      <dgm:spPr/>
      <dgm:t>
        <a:bodyPr/>
        <a:lstStyle/>
        <a:p>
          <a:endParaRPr lang="en-US"/>
        </a:p>
      </dgm:t>
    </dgm:pt>
    <dgm:pt modelId="{A84524CD-3599-42CB-A829-D06742C63C7E}">
      <dgm:prSet phldrT="[Text]" custT="1"/>
      <dgm:spPr/>
      <dgm:t>
        <a:bodyPr/>
        <a:lstStyle/>
        <a:p>
          <a:r>
            <a:rPr lang="en-US" sz="1800" dirty="0" smtClean="0"/>
            <a:t>80EE: Home Loan interest</a:t>
          </a:r>
          <a:endParaRPr lang="en-US" sz="1800" dirty="0"/>
        </a:p>
      </dgm:t>
    </dgm:pt>
    <dgm:pt modelId="{F66B295B-311B-4741-B84A-B5448EDC2689}" type="parTrans" cxnId="{1A8A3A23-9AE6-438C-B1E9-92D5EACEEE53}">
      <dgm:prSet/>
      <dgm:spPr/>
      <dgm:t>
        <a:bodyPr/>
        <a:lstStyle/>
        <a:p>
          <a:endParaRPr lang="en-US"/>
        </a:p>
      </dgm:t>
    </dgm:pt>
    <dgm:pt modelId="{4ED5E4B2-6CE6-496A-936F-3467F0E2EB39}" type="sibTrans" cxnId="{1A8A3A23-9AE6-438C-B1E9-92D5EACEEE53}">
      <dgm:prSet/>
      <dgm:spPr/>
      <dgm:t>
        <a:bodyPr/>
        <a:lstStyle/>
        <a:p>
          <a:endParaRPr lang="en-US"/>
        </a:p>
      </dgm:t>
    </dgm:pt>
    <dgm:pt modelId="{52FCDE17-DFB5-4152-8174-94394924BF0C}">
      <dgm:prSet phldrT="[Text]" custT="1"/>
      <dgm:spPr/>
      <dgm:t>
        <a:bodyPr/>
        <a:lstStyle/>
        <a:p>
          <a:r>
            <a:rPr lang="en-US" sz="1800" dirty="0" smtClean="0"/>
            <a:t>Welfare fund…</a:t>
          </a:r>
          <a:endParaRPr lang="en-US" sz="1800" dirty="0"/>
        </a:p>
      </dgm:t>
    </dgm:pt>
    <dgm:pt modelId="{F2FC8B88-3F0C-4CDE-82BD-E459EE2C64F0}" type="parTrans" cxnId="{D8969D0D-0800-43BB-B0D7-AA6BDB023D4B}">
      <dgm:prSet/>
      <dgm:spPr/>
      <dgm:t>
        <a:bodyPr/>
        <a:lstStyle/>
        <a:p>
          <a:endParaRPr lang="en-US"/>
        </a:p>
      </dgm:t>
    </dgm:pt>
    <dgm:pt modelId="{E135CBD0-C0A6-4501-A5DD-77DDCBD32B63}" type="sibTrans" cxnId="{D8969D0D-0800-43BB-B0D7-AA6BDB023D4B}">
      <dgm:prSet/>
      <dgm:spPr/>
      <dgm:t>
        <a:bodyPr/>
        <a:lstStyle/>
        <a:p>
          <a:endParaRPr lang="en-US"/>
        </a:p>
      </dgm:t>
    </dgm:pt>
    <dgm:pt modelId="{86E77915-0929-4963-B828-D94ABC92AFD2}">
      <dgm:prSet phldrT="[Text]" custT="1"/>
      <dgm:spPr/>
      <dgm:t>
        <a:bodyPr/>
        <a:lstStyle/>
        <a:p>
          <a:r>
            <a:rPr lang="en-US" sz="1800" dirty="0" smtClean="0"/>
            <a:t>80GG: House rent</a:t>
          </a:r>
          <a:endParaRPr lang="en-US" sz="1800" dirty="0"/>
        </a:p>
      </dgm:t>
    </dgm:pt>
    <dgm:pt modelId="{F24D183C-B52D-47AA-9811-9DBE9C624CEA}" type="parTrans" cxnId="{BA6D59F2-6AA5-425F-B298-54728BC3F18A}">
      <dgm:prSet/>
      <dgm:spPr/>
      <dgm:t>
        <a:bodyPr/>
        <a:lstStyle/>
        <a:p>
          <a:endParaRPr lang="en-US"/>
        </a:p>
      </dgm:t>
    </dgm:pt>
    <dgm:pt modelId="{1DA0EBE5-2C45-491B-8500-E0C5B9AA33E0}" type="sibTrans" cxnId="{BA6D59F2-6AA5-425F-B298-54728BC3F18A}">
      <dgm:prSet/>
      <dgm:spPr/>
      <dgm:t>
        <a:bodyPr/>
        <a:lstStyle/>
        <a:p>
          <a:endParaRPr lang="en-US"/>
        </a:p>
      </dgm:t>
    </dgm:pt>
    <dgm:pt modelId="{AAB9DBD6-D7EB-4A3F-9047-B00394AFA59F}">
      <dgm:prSet phldrT="[Text]" custT="1"/>
      <dgm:spPr/>
      <dgm:t>
        <a:bodyPr/>
        <a:lstStyle/>
        <a:p>
          <a:r>
            <a:rPr lang="en-US" sz="1800" dirty="0" smtClean="0"/>
            <a:t>Rs. 3,50,000</a:t>
          </a:r>
          <a:endParaRPr lang="en-US" sz="1800" dirty="0"/>
        </a:p>
      </dgm:t>
    </dgm:pt>
    <dgm:pt modelId="{1CA471CF-DF50-4C98-AF48-04C0ED706432}" type="parTrans" cxnId="{3500489D-9327-44D7-A224-D59D7CE2C386}">
      <dgm:prSet/>
      <dgm:spPr/>
      <dgm:t>
        <a:bodyPr/>
        <a:lstStyle/>
        <a:p>
          <a:endParaRPr lang="en-US"/>
        </a:p>
      </dgm:t>
    </dgm:pt>
    <dgm:pt modelId="{A677DDD0-935E-4FEF-8965-418F2092B873}" type="sibTrans" cxnId="{3500489D-9327-44D7-A224-D59D7CE2C386}">
      <dgm:prSet/>
      <dgm:spPr/>
      <dgm:t>
        <a:bodyPr/>
        <a:lstStyle/>
        <a:p>
          <a:endParaRPr lang="en-US"/>
        </a:p>
      </dgm:t>
    </dgm:pt>
    <dgm:pt modelId="{8EF6BE54-6E12-424B-B0C2-2960A43FCC57}">
      <dgm:prSet phldrT="[Text]" custT="1"/>
      <dgm:spPr/>
      <dgm:t>
        <a:bodyPr/>
        <a:lstStyle/>
        <a:p>
          <a:r>
            <a:rPr lang="en-US" sz="1800" dirty="0" smtClean="0"/>
            <a:t>2,50,000 = 0%</a:t>
          </a:r>
          <a:endParaRPr lang="en-US" sz="1800" dirty="0"/>
        </a:p>
      </dgm:t>
    </dgm:pt>
    <dgm:pt modelId="{7B24DB57-A82C-48D6-ABA7-BF541B6B534F}" type="parTrans" cxnId="{7D9AAFD0-2D66-441C-802D-9DD437A179F5}">
      <dgm:prSet/>
      <dgm:spPr/>
      <dgm:t>
        <a:bodyPr/>
        <a:lstStyle/>
        <a:p>
          <a:endParaRPr lang="en-US"/>
        </a:p>
      </dgm:t>
    </dgm:pt>
    <dgm:pt modelId="{188579E4-C21E-4B54-B62A-18BAB2855791}" type="sibTrans" cxnId="{7D9AAFD0-2D66-441C-802D-9DD437A179F5}">
      <dgm:prSet/>
      <dgm:spPr/>
      <dgm:t>
        <a:bodyPr/>
        <a:lstStyle/>
        <a:p>
          <a:endParaRPr lang="en-US"/>
        </a:p>
      </dgm:t>
    </dgm:pt>
    <dgm:pt modelId="{828F8030-3FAA-42FE-9BD5-7CCF205C1159}">
      <dgm:prSet phldrT="[Text]" custT="1"/>
      <dgm:spPr/>
      <dgm:t>
        <a:bodyPr/>
        <a:lstStyle/>
        <a:p>
          <a:r>
            <a:rPr lang="en-US" sz="1800" dirty="0" smtClean="0"/>
            <a:t>1,00,000= 10% = Rs.10,000</a:t>
          </a:r>
          <a:endParaRPr lang="en-US" sz="1800" dirty="0"/>
        </a:p>
      </dgm:t>
    </dgm:pt>
    <dgm:pt modelId="{48B0AA57-761F-42B7-8762-6A74CDA1500D}" type="parTrans" cxnId="{F8B81CA2-6EBA-4937-A758-43FCE7D37169}">
      <dgm:prSet/>
      <dgm:spPr/>
      <dgm:t>
        <a:bodyPr/>
        <a:lstStyle/>
        <a:p>
          <a:endParaRPr lang="en-US"/>
        </a:p>
      </dgm:t>
    </dgm:pt>
    <dgm:pt modelId="{387F95BD-CF32-4E4B-AADD-C1D9CA8E8C26}" type="sibTrans" cxnId="{F8B81CA2-6EBA-4937-A758-43FCE7D37169}">
      <dgm:prSet/>
      <dgm:spPr/>
      <dgm:t>
        <a:bodyPr/>
        <a:lstStyle/>
        <a:p>
          <a:endParaRPr lang="en-US"/>
        </a:p>
      </dgm:t>
    </dgm:pt>
    <dgm:pt modelId="{A11EC93B-8115-47D8-91F6-6BC3CC61E8F0}">
      <dgm:prSet phldrT="[Text]" custT="1"/>
      <dgm:spPr/>
      <dgm:t>
        <a:bodyPr/>
        <a:lstStyle/>
        <a:p>
          <a:r>
            <a:rPr lang="en-US" sz="1800" dirty="0" smtClean="0"/>
            <a:t>Tax payable= 5,000</a:t>
          </a:r>
          <a:endParaRPr lang="en-US" sz="1800" dirty="0"/>
        </a:p>
      </dgm:t>
    </dgm:pt>
    <dgm:pt modelId="{557B5517-E0DC-4667-A7F5-FEC0F7F39071}" type="parTrans" cxnId="{F0BEF92C-5F54-4B26-B650-A5F9FB573AF9}">
      <dgm:prSet/>
      <dgm:spPr/>
      <dgm:t>
        <a:bodyPr/>
        <a:lstStyle/>
        <a:p>
          <a:endParaRPr lang="en-US"/>
        </a:p>
      </dgm:t>
    </dgm:pt>
    <dgm:pt modelId="{AF461C3B-6D47-4C76-A405-06E267339916}" type="sibTrans" cxnId="{F0BEF92C-5F54-4B26-B650-A5F9FB573AF9}">
      <dgm:prSet/>
      <dgm:spPr/>
      <dgm:t>
        <a:bodyPr/>
        <a:lstStyle/>
        <a:p>
          <a:endParaRPr lang="en-US"/>
        </a:p>
      </dgm:t>
    </dgm:pt>
    <dgm:pt modelId="{0388296B-676B-476A-9144-4039248856F4}">
      <dgm:prSet phldrT="[Text]" custT="1"/>
      <dgm:spPr/>
      <dgm:t>
        <a:bodyPr/>
        <a:lstStyle/>
        <a:p>
          <a:r>
            <a:rPr lang="en-US" sz="1800" dirty="0" smtClean="0"/>
            <a:t>PLUS Surcharge = 0</a:t>
          </a:r>
          <a:endParaRPr lang="en-US" sz="1800" dirty="0"/>
        </a:p>
      </dgm:t>
    </dgm:pt>
    <dgm:pt modelId="{BC6BC966-7C21-4EDC-BAF5-21D070D59CFA}" type="parTrans" cxnId="{F60B9C0A-1C1B-438A-A15F-94640CCEF1F4}">
      <dgm:prSet/>
      <dgm:spPr/>
      <dgm:t>
        <a:bodyPr/>
        <a:lstStyle/>
        <a:p>
          <a:endParaRPr lang="en-US"/>
        </a:p>
      </dgm:t>
    </dgm:pt>
    <dgm:pt modelId="{0D858AE9-7427-4FDE-9A1C-C5DA42A20238}" type="sibTrans" cxnId="{F60B9C0A-1C1B-438A-A15F-94640CCEF1F4}">
      <dgm:prSet/>
      <dgm:spPr/>
      <dgm:t>
        <a:bodyPr/>
        <a:lstStyle/>
        <a:p>
          <a:endParaRPr lang="en-US"/>
        </a:p>
      </dgm:t>
    </dgm:pt>
    <dgm:pt modelId="{32664ECF-862C-4ABD-BA04-427C3933D53D}">
      <dgm:prSet phldrT="[Text]" custT="1"/>
      <dgm:spPr/>
      <dgm:t>
        <a:bodyPr/>
        <a:lstStyle/>
        <a:p>
          <a:r>
            <a:rPr lang="en-US" sz="1800" dirty="0" smtClean="0"/>
            <a:t>PLUS 3% Cess [Tax + surcharge] = 150</a:t>
          </a:r>
          <a:endParaRPr lang="en-US" sz="1800" dirty="0"/>
        </a:p>
      </dgm:t>
    </dgm:pt>
    <dgm:pt modelId="{0E95F2E0-C1BA-47D3-98D8-CCD7A79A9C2D}" type="parTrans" cxnId="{126117FE-4A05-4319-9B11-A42D4E87BAE5}">
      <dgm:prSet/>
      <dgm:spPr/>
      <dgm:t>
        <a:bodyPr/>
        <a:lstStyle/>
        <a:p>
          <a:endParaRPr lang="en-US"/>
        </a:p>
      </dgm:t>
    </dgm:pt>
    <dgm:pt modelId="{8F369749-2B9D-4C0B-A4A9-30B7A6B32D60}" type="sibTrans" cxnId="{126117FE-4A05-4319-9B11-A42D4E87BAE5}">
      <dgm:prSet/>
      <dgm:spPr/>
      <dgm:t>
        <a:bodyPr/>
        <a:lstStyle/>
        <a:p>
          <a:endParaRPr lang="en-US"/>
        </a:p>
      </dgm:t>
    </dgm:pt>
    <dgm:pt modelId="{CA766476-FBD0-4832-91EA-83D8777BE122}">
      <dgm:prSet phldrT="[Text]" custT="1"/>
      <dgm:spPr/>
      <dgm:t>
        <a:bodyPr/>
        <a:lstStyle/>
        <a:p>
          <a:r>
            <a:rPr lang="en-US" sz="1800" dirty="0" smtClean="0"/>
            <a:t>Total = 5150</a:t>
          </a:r>
          <a:endParaRPr lang="en-US" sz="1800" dirty="0"/>
        </a:p>
      </dgm:t>
    </dgm:pt>
    <dgm:pt modelId="{8724BE5C-F5B6-4202-A861-05F97B3BFCD2}" type="parTrans" cxnId="{61D6E2E7-DD02-4FD9-B67C-3F6ACCADD798}">
      <dgm:prSet/>
      <dgm:spPr/>
      <dgm:t>
        <a:bodyPr/>
        <a:lstStyle/>
        <a:p>
          <a:endParaRPr lang="en-US"/>
        </a:p>
      </dgm:t>
    </dgm:pt>
    <dgm:pt modelId="{7282F072-AE3D-4620-ADB8-65CF010CDF66}" type="sibTrans" cxnId="{61D6E2E7-DD02-4FD9-B67C-3F6ACCADD798}">
      <dgm:prSet/>
      <dgm:spPr/>
      <dgm:t>
        <a:bodyPr/>
        <a:lstStyle/>
        <a:p>
          <a:endParaRPr lang="en-US"/>
        </a:p>
      </dgm:t>
    </dgm:pt>
    <dgm:pt modelId="{13992538-AA6E-43AE-950C-E62AC584B905}" type="pres">
      <dgm:prSet presAssocID="{DD657F14-B79A-4429-B1FC-DE5C85002C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BD3526-8DDC-4900-8C81-9567E63D21B3}" type="pres">
      <dgm:prSet presAssocID="{6893D3E9-4161-4859-A183-BAE852E75513}" presName="vertFlow" presStyleCnt="0"/>
      <dgm:spPr/>
    </dgm:pt>
    <dgm:pt modelId="{64A913F7-A38A-4B41-8523-AAA293B4E0B8}" type="pres">
      <dgm:prSet presAssocID="{6893D3E9-4161-4859-A183-BAE852E75513}" presName="header" presStyleLbl="node1" presStyleIdx="0" presStyleCnt="3" custScaleX="140861"/>
      <dgm:spPr/>
      <dgm:t>
        <a:bodyPr/>
        <a:lstStyle/>
        <a:p>
          <a:endParaRPr lang="en-US"/>
        </a:p>
      </dgm:t>
    </dgm:pt>
    <dgm:pt modelId="{B21B93C0-65AD-4274-BE3E-5758BDA455D7}" type="pres">
      <dgm:prSet presAssocID="{624C63C6-26F3-46D7-BCB8-24486D7B5FE5}" presName="parTrans" presStyleLbl="sibTrans2D1" presStyleIdx="0" presStyleCnt="15"/>
      <dgm:spPr/>
      <dgm:t>
        <a:bodyPr/>
        <a:lstStyle/>
        <a:p>
          <a:endParaRPr lang="en-US"/>
        </a:p>
      </dgm:t>
    </dgm:pt>
    <dgm:pt modelId="{E35BEAB0-2EF1-4308-B042-538A16F2CD0D}" type="pres">
      <dgm:prSet presAssocID="{7690FA79-F839-45B6-B0EA-6D12D90EE238}" presName="child" presStyleLbl="alignAccFollowNode1" presStyleIdx="0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3BEE9-D195-497C-B43E-73377DF50D9F}" type="pres">
      <dgm:prSet presAssocID="{6893D3E9-4161-4859-A183-BAE852E75513}" presName="hSp" presStyleCnt="0"/>
      <dgm:spPr/>
    </dgm:pt>
    <dgm:pt modelId="{3CCE05AB-8B92-4F55-8ACC-D49EF6143312}" type="pres">
      <dgm:prSet presAssocID="{4F52B4AA-0313-43F4-A004-ECF858B02A76}" presName="vertFlow" presStyleCnt="0"/>
      <dgm:spPr/>
    </dgm:pt>
    <dgm:pt modelId="{60B6C784-E4E3-4387-96CD-EE5FB44863BB}" type="pres">
      <dgm:prSet presAssocID="{4F52B4AA-0313-43F4-A004-ECF858B02A76}" presName="header" presStyleLbl="node1" presStyleIdx="1" presStyleCnt="3" custScaleX="140861"/>
      <dgm:spPr/>
      <dgm:t>
        <a:bodyPr/>
        <a:lstStyle/>
        <a:p>
          <a:endParaRPr lang="en-US"/>
        </a:p>
      </dgm:t>
    </dgm:pt>
    <dgm:pt modelId="{0F31E34D-62DC-42B2-9D62-A6E085F37AD7}" type="pres">
      <dgm:prSet presAssocID="{192F9A54-F820-49D3-9B07-96AC97BA7A7F}" presName="parTrans" presStyleLbl="sibTrans2D1" presStyleIdx="1" presStyleCnt="15"/>
      <dgm:spPr/>
      <dgm:t>
        <a:bodyPr/>
        <a:lstStyle/>
        <a:p>
          <a:endParaRPr lang="en-US"/>
        </a:p>
      </dgm:t>
    </dgm:pt>
    <dgm:pt modelId="{24192449-AE4B-47ED-9F09-4B1476F739D4}" type="pres">
      <dgm:prSet presAssocID="{FE2047C4-F483-4017-A040-DA0730C00B1E}" presName="child" presStyleLbl="alignAccFollowNode1" presStyleIdx="1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9F449-8E44-4F2E-B012-824A065A8C41}" type="pres">
      <dgm:prSet presAssocID="{35946591-3BC1-4070-8E0C-4AB5B9E9731E}" presName="sibTrans" presStyleLbl="sibTrans2D1" presStyleIdx="2" presStyleCnt="15"/>
      <dgm:spPr/>
      <dgm:t>
        <a:bodyPr/>
        <a:lstStyle/>
        <a:p>
          <a:endParaRPr lang="en-US"/>
        </a:p>
      </dgm:t>
    </dgm:pt>
    <dgm:pt modelId="{8A0C4B42-3D6B-40D4-815F-7C83B311F479}" type="pres">
      <dgm:prSet presAssocID="{8B2B3844-6B20-4846-A04D-4C7EBBA56B18}" presName="child" presStyleLbl="alignAccFollowNode1" presStyleIdx="2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306-9256-4D5E-B088-C55FB9FA42AF}" type="pres">
      <dgm:prSet presAssocID="{CA994F24-BF83-4ECF-8B7A-71FE64F77CEE}" presName="sibTrans" presStyleLbl="sibTrans2D1" presStyleIdx="3" presStyleCnt="15"/>
      <dgm:spPr/>
      <dgm:t>
        <a:bodyPr/>
        <a:lstStyle/>
        <a:p>
          <a:endParaRPr lang="en-US"/>
        </a:p>
      </dgm:t>
    </dgm:pt>
    <dgm:pt modelId="{5856D3FB-A838-4A66-9737-21AD178222F3}" type="pres">
      <dgm:prSet presAssocID="{F615B621-5E8F-4ACF-AD20-C07F059A34F9}" presName="child" presStyleLbl="alignAccFollowNode1" presStyleIdx="3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D5D6F7-A826-43DA-92C7-40794D0441BA}" type="pres">
      <dgm:prSet presAssocID="{00E4DF8A-D23E-4669-84F6-7DEC3BDC94B6}" presName="sibTrans" presStyleLbl="sibTrans2D1" presStyleIdx="4" presStyleCnt="15"/>
      <dgm:spPr/>
      <dgm:t>
        <a:bodyPr/>
        <a:lstStyle/>
        <a:p>
          <a:endParaRPr lang="en-US"/>
        </a:p>
      </dgm:t>
    </dgm:pt>
    <dgm:pt modelId="{025EFD5D-A3A8-4F89-AFC9-239A9E911096}" type="pres">
      <dgm:prSet presAssocID="{A84524CD-3599-42CB-A829-D06742C63C7E}" presName="child" presStyleLbl="alignAccFollowNode1" presStyleIdx="4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DFFE62-5D55-4E7B-B678-A77E3A25586F}" type="pres">
      <dgm:prSet presAssocID="{4ED5E4B2-6CE6-496A-936F-3467F0E2EB39}" presName="sibTrans" presStyleLbl="sibTrans2D1" presStyleIdx="5" presStyleCnt="15"/>
      <dgm:spPr/>
      <dgm:t>
        <a:bodyPr/>
        <a:lstStyle/>
        <a:p>
          <a:endParaRPr lang="en-US"/>
        </a:p>
      </dgm:t>
    </dgm:pt>
    <dgm:pt modelId="{3AEBB5E9-24A3-461D-A415-479BCBA317EE}" type="pres">
      <dgm:prSet presAssocID="{86E77915-0929-4963-B828-D94ABC92AFD2}" presName="child" presStyleLbl="alignAccFollowNode1" presStyleIdx="5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C072C1-88A6-4E57-B8F1-BE5389B122AE}" type="pres">
      <dgm:prSet presAssocID="{1DA0EBE5-2C45-491B-8500-E0C5B9AA33E0}" presName="sibTrans" presStyleLbl="sibTrans2D1" presStyleIdx="6" presStyleCnt="15"/>
      <dgm:spPr/>
      <dgm:t>
        <a:bodyPr/>
        <a:lstStyle/>
        <a:p>
          <a:endParaRPr lang="en-US"/>
        </a:p>
      </dgm:t>
    </dgm:pt>
    <dgm:pt modelId="{3337D700-0118-438D-97AA-99D5C6F11CD8}" type="pres">
      <dgm:prSet presAssocID="{52FCDE17-DFB5-4152-8174-94394924BF0C}" presName="child" presStyleLbl="alignAccFollowNode1" presStyleIdx="6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10603-0C0F-4B9F-937E-640417FF7EF9}" type="pres">
      <dgm:prSet presAssocID="{4F52B4AA-0313-43F4-A004-ECF858B02A76}" presName="hSp" presStyleCnt="0"/>
      <dgm:spPr/>
    </dgm:pt>
    <dgm:pt modelId="{0BA0C23B-0AFF-49FF-8F25-B734FA739745}" type="pres">
      <dgm:prSet presAssocID="{C04A34C8-2CA1-4CCA-87C1-DEDC0814D2AF}" presName="vertFlow" presStyleCnt="0"/>
      <dgm:spPr/>
    </dgm:pt>
    <dgm:pt modelId="{01AC44BC-920D-413D-AE59-B65240A0A893}" type="pres">
      <dgm:prSet presAssocID="{C04A34C8-2CA1-4CCA-87C1-DEDC0814D2AF}" presName="header" presStyleLbl="node1" presStyleIdx="2" presStyleCnt="3" custScaleX="140861"/>
      <dgm:spPr/>
      <dgm:t>
        <a:bodyPr/>
        <a:lstStyle/>
        <a:p>
          <a:endParaRPr lang="en-US"/>
        </a:p>
      </dgm:t>
    </dgm:pt>
    <dgm:pt modelId="{51D14C8C-DA45-456C-B08D-9A05D92EE8C2}" type="pres">
      <dgm:prSet presAssocID="{1CA471CF-DF50-4C98-AF48-04C0ED706432}" presName="parTrans" presStyleLbl="sibTrans2D1" presStyleIdx="7" presStyleCnt="15"/>
      <dgm:spPr/>
      <dgm:t>
        <a:bodyPr/>
        <a:lstStyle/>
        <a:p>
          <a:endParaRPr lang="en-US"/>
        </a:p>
      </dgm:t>
    </dgm:pt>
    <dgm:pt modelId="{28DBE2FE-C1D2-4940-9182-1D4FDA5442FC}" type="pres">
      <dgm:prSet presAssocID="{AAB9DBD6-D7EB-4A3F-9047-B00394AFA59F}" presName="child" presStyleLbl="alignAccFollowNode1" presStyleIdx="7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2928C-C96E-4D90-8148-7D2625ED9316}" type="pres">
      <dgm:prSet presAssocID="{A677DDD0-935E-4FEF-8965-418F2092B873}" presName="sibTrans" presStyleLbl="sibTrans2D1" presStyleIdx="8" presStyleCnt="15"/>
      <dgm:spPr/>
      <dgm:t>
        <a:bodyPr/>
        <a:lstStyle/>
        <a:p>
          <a:endParaRPr lang="en-US"/>
        </a:p>
      </dgm:t>
    </dgm:pt>
    <dgm:pt modelId="{A17986FE-5AE2-4C81-A36D-C158703916FB}" type="pres">
      <dgm:prSet presAssocID="{8EF6BE54-6E12-424B-B0C2-2960A43FCC57}" presName="child" presStyleLbl="alignAccFollowNode1" presStyleIdx="8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5FFFA-8A72-4EA2-8D89-5A14B1A9CD75}" type="pres">
      <dgm:prSet presAssocID="{188579E4-C21E-4B54-B62A-18BAB2855791}" presName="sibTrans" presStyleLbl="sibTrans2D1" presStyleIdx="9" presStyleCnt="15"/>
      <dgm:spPr/>
      <dgm:t>
        <a:bodyPr/>
        <a:lstStyle/>
        <a:p>
          <a:endParaRPr lang="en-US"/>
        </a:p>
      </dgm:t>
    </dgm:pt>
    <dgm:pt modelId="{12091A67-5AB5-4CAE-A692-B2DD753B10EB}" type="pres">
      <dgm:prSet presAssocID="{828F8030-3FAA-42FE-9BD5-7CCF205C1159}" presName="child" presStyleLbl="alignAccFollowNode1" presStyleIdx="9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E76E3-D309-4B00-960A-D439972AF956}" type="pres">
      <dgm:prSet presAssocID="{387F95BD-CF32-4E4B-AADD-C1D9CA8E8C26}" presName="sibTrans" presStyleLbl="sibTrans2D1" presStyleIdx="10" presStyleCnt="15"/>
      <dgm:spPr/>
      <dgm:t>
        <a:bodyPr/>
        <a:lstStyle/>
        <a:p>
          <a:endParaRPr lang="en-US"/>
        </a:p>
      </dgm:t>
    </dgm:pt>
    <dgm:pt modelId="{352C7834-4DA1-48EB-AA46-63A0E296D2D9}" type="pres">
      <dgm:prSet presAssocID="{21892676-899B-4C69-B978-FA45ACA408BB}" presName="child" presStyleLbl="alignAccFollowNode1" presStyleIdx="10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699D6-C619-417D-9529-C9596519C466}" type="pres">
      <dgm:prSet presAssocID="{051E9773-077B-4DBE-8040-3D5CCAA02665}" presName="sibTrans" presStyleLbl="sibTrans2D1" presStyleIdx="11" presStyleCnt="15"/>
      <dgm:spPr/>
      <dgm:t>
        <a:bodyPr/>
        <a:lstStyle/>
        <a:p>
          <a:endParaRPr lang="en-US"/>
        </a:p>
      </dgm:t>
    </dgm:pt>
    <dgm:pt modelId="{4856EAC3-24EF-4DBF-B59F-96DCC6E742F1}" type="pres">
      <dgm:prSet presAssocID="{A11EC93B-8115-47D8-91F6-6BC3CC61E8F0}" presName="child" presStyleLbl="alignAccFollowNode1" presStyleIdx="11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97F54-682E-4568-A70A-2234D462266F}" type="pres">
      <dgm:prSet presAssocID="{AF461C3B-6D47-4C76-A405-06E267339916}" presName="sibTrans" presStyleLbl="sibTrans2D1" presStyleIdx="12" presStyleCnt="15"/>
      <dgm:spPr/>
      <dgm:t>
        <a:bodyPr/>
        <a:lstStyle/>
        <a:p>
          <a:endParaRPr lang="en-US"/>
        </a:p>
      </dgm:t>
    </dgm:pt>
    <dgm:pt modelId="{62FA9ED6-1FCA-4BD2-8BDB-E1A3EF96534A}" type="pres">
      <dgm:prSet presAssocID="{0388296B-676B-476A-9144-4039248856F4}" presName="child" presStyleLbl="alignAccFollowNode1" presStyleIdx="12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AD0D1-1603-48B4-AB98-435843CCEC3F}" type="pres">
      <dgm:prSet presAssocID="{0D858AE9-7427-4FDE-9A1C-C5DA42A20238}" presName="sibTrans" presStyleLbl="sibTrans2D1" presStyleIdx="13" presStyleCnt="15"/>
      <dgm:spPr/>
      <dgm:t>
        <a:bodyPr/>
        <a:lstStyle/>
        <a:p>
          <a:endParaRPr lang="en-US"/>
        </a:p>
      </dgm:t>
    </dgm:pt>
    <dgm:pt modelId="{782323F2-2965-4A27-AAA4-C6B196E92F8B}" type="pres">
      <dgm:prSet presAssocID="{32664ECF-862C-4ABD-BA04-427C3933D53D}" presName="child" presStyleLbl="alignAccFollowNode1" presStyleIdx="13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BF6FFC-0B5B-4869-BEF1-EE0F54C7EAC0}" type="pres">
      <dgm:prSet presAssocID="{8F369749-2B9D-4C0B-A4A9-30B7A6B32D60}" presName="sibTrans" presStyleLbl="sibTrans2D1" presStyleIdx="14" presStyleCnt="15"/>
      <dgm:spPr/>
      <dgm:t>
        <a:bodyPr/>
        <a:lstStyle/>
        <a:p>
          <a:endParaRPr lang="en-US"/>
        </a:p>
      </dgm:t>
    </dgm:pt>
    <dgm:pt modelId="{4AF61A15-93CC-4B23-9BAB-6EB5376032F2}" type="pres">
      <dgm:prSet presAssocID="{CA766476-FBD0-4832-91EA-83D8777BE122}" presName="child" presStyleLbl="alignAccFollowNode1" presStyleIdx="14" presStyleCnt="15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7EE5C3-B65B-46BC-ABEB-D776FCD36770}" type="presOf" srcId="{6893D3E9-4161-4859-A183-BAE852E75513}" destId="{64A913F7-A38A-4B41-8523-AAA293B4E0B8}" srcOrd="0" destOrd="0" presId="urn:microsoft.com/office/officeart/2005/8/layout/lProcess1"/>
    <dgm:cxn modelId="{D9CA0A49-3D49-47D2-A283-92FAAF5A5E85}" type="presOf" srcId="{A677DDD0-935E-4FEF-8965-418F2092B873}" destId="{3042928C-C96E-4D90-8148-7D2625ED9316}" srcOrd="0" destOrd="0" presId="urn:microsoft.com/office/officeart/2005/8/layout/lProcess1"/>
    <dgm:cxn modelId="{7BF51726-FC7B-413C-8B46-39F05ADC915B}" type="presOf" srcId="{F615B621-5E8F-4ACF-AD20-C07F059A34F9}" destId="{5856D3FB-A838-4A66-9737-21AD178222F3}" srcOrd="0" destOrd="0" presId="urn:microsoft.com/office/officeart/2005/8/layout/lProcess1"/>
    <dgm:cxn modelId="{AF5B0DBA-1609-4514-ACE0-46E191C456C9}" type="presOf" srcId="{A11EC93B-8115-47D8-91F6-6BC3CC61E8F0}" destId="{4856EAC3-24EF-4DBF-B59F-96DCC6E742F1}" srcOrd="0" destOrd="0" presId="urn:microsoft.com/office/officeart/2005/8/layout/lProcess1"/>
    <dgm:cxn modelId="{4AC42ACA-6954-4C12-B6CD-84730C65063B}" type="presOf" srcId="{CA766476-FBD0-4832-91EA-83D8777BE122}" destId="{4AF61A15-93CC-4B23-9BAB-6EB5376032F2}" srcOrd="0" destOrd="0" presId="urn:microsoft.com/office/officeart/2005/8/layout/lProcess1"/>
    <dgm:cxn modelId="{BC8D9ABE-B346-4FA7-93E6-38DFBB759209}" srcId="{C04A34C8-2CA1-4CCA-87C1-DEDC0814D2AF}" destId="{21892676-899B-4C69-B978-FA45ACA408BB}" srcOrd="3" destOrd="0" parTransId="{22A12087-E9F7-44FE-92D2-5FC9E78FFEE2}" sibTransId="{051E9773-077B-4DBE-8040-3D5CCAA02665}"/>
    <dgm:cxn modelId="{5B1C8C74-A45B-4210-9643-ADA2B4068078}" type="presOf" srcId="{1DA0EBE5-2C45-491B-8500-E0C5B9AA33E0}" destId="{26C072C1-88A6-4E57-B8F1-BE5389B122AE}" srcOrd="0" destOrd="0" presId="urn:microsoft.com/office/officeart/2005/8/layout/lProcess1"/>
    <dgm:cxn modelId="{43AB5FE5-E9FC-4551-9BAB-59329536A9BE}" type="presOf" srcId="{1CA471CF-DF50-4C98-AF48-04C0ED706432}" destId="{51D14C8C-DA45-456C-B08D-9A05D92EE8C2}" srcOrd="0" destOrd="0" presId="urn:microsoft.com/office/officeart/2005/8/layout/lProcess1"/>
    <dgm:cxn modelId="{F4A03F1D-1675-491D-B980-E306E3B1A722}" type="presOf" srcId="{188579E4-C21E-4B54-B62A-18BAB2855791}" destId="{9B55FFFA-8A72-4EA2-8D89-5A14B1A9CD75}" srcOrd="0" destOrd="0" presId="urn:microsoft.com/office/officeart/2005/8/layout/lProcess1"/>
    <dgm:cxn modelId="{1722B146-1013-47B3-96FB-05C3498C1322}" type="presOf" srcId="{4ED5E4B2-6CE6-496A-936F-3467F0E2EB39}" destId="{1DDFFE62-5D55-4E7B-B678-A77E3A25586F}" srcOrd="0" destOrd="0" presId="urn:microsoft.com/office/officeart/2005/8/layout/lProcess1"/>
    <dgm:cxn modelId="{F0BEF92C-5F54-4B26-B650-A5F9FB573AF9}" srcId="{C04A34C8-2CA1-4CCA-87C1-DEDC0814D2AF}" destId="{A11EC93B-8115-47D8-91F6-6BC3CC61E8F0}" srcOrd="4" destOrd="0" parTransId="{557B5517-E0DC-4667-A7F5-FEC0F7F39071}" sibTransId="{AF461C3B-6D47-4C76-A405-06E267339916}"/>
    <dgm:cxn modelId="{10214E6D-49F6-458C-8476-5D0ABD4935F3}" type="presOf" srcId="{86E77915-0929-4963-B828-D94ABC92AFD2}" destId="{3AEBB5E9-24A3-461D-A415-479BCBA317EE}" srcOrd="0" destOrd="0" presId="urn:microsoft.com/office/officeart/2005/8/layout/lProcess1"/>
    <dgm:cxn modelId="{DE9C3D87-044F-4753-9B5F-077D7626CC39}" srcId="{4F52B4AA-0313-43F4-A004-ECF858B02A76}" destId="{FE2047C4-F483-4017-A040-DA0730C00B1E}" srcOrd="0" destOrd="0" parTransId="{192F9A54-F820-49D3-9B07-96AC97BA7A7F}" sibTransId="{35946591-3BC1-4070-8E0C-4AB5B9E9731E}"/>
    <dgm:cxn modelId="{9263A602-6BFC-4D64-8868-55B97B2A588B}" type="presOf" srcId="{C04A34C8-2CA1-4CCA-87C1-DEDC0814D2AF}" destId="{01AC44BC-920D-413D-AE59-B65240A0A893}" srcOrd="0" destOrd="0" presId="urn:microsoft.com/office/officeart/2005/8/layout/lProcess1"/>
    <dgm:cxn modelId="{D9CD0536-64BA-43FF-AFBA-B2AB37EC6091}" type="presOf" srcId="{828F8030-3FAA-42FE-9BD5-7CCF205C1159}" destId="{12091A67-5AB5-4CAE-A692-B2DD753B10EB}" srcOrd="0" destOrd="0" presId="urn:microsoft.com/office/officeart/2005/8/layout/lProcess1"/>
    <dgm:cxn modelId="{287534AD-D149-4A18-8D91-58D97B4A7ED2}" type="presOf" srcId="{FE2047C4-F483-4017-A040-DA0730C00B1E}" destId="{24192449-AE4B-47ED-9F09-4B1476F739D4}" srcOrd="0" destOrd="0" presId="urn:microsoft.com/office/officeart/2005/8/layout/lProcess1"/>
    <dgm:cxn modelId="{BDACE6BF-8824-46E9-BBB9-0FD73BE7542F}" type="presOf" srcId="{4F52B4AA-0313-43F4-A004-ECF858B02A76}" destId="{60B6C784-E4E3-4387-96CD-EE5FB44863BB}" srcOrd="0" destOrd="0" presId="urn:microsoft.com/office/officeart/2005/8/layout/lProcess1"/>
    <dgm:cxn modelId="{2EBA2610-AAB2-4048-AE65-28CD95308201}" type="presOf" srcId="{624C63C6-26F3-46D7-BCB8-24486D7B5FE5}" destId="{B21B93C0-65AD-4274-BE3E-5758BDA455D7}" srcOrd="0" destOrd="0" presId="urn:microsoft.com/office/officeart/2005/8/layout/lProcess1"/>
    <dgm:cxn modelId="{6D87E005-B548-4CA8-9D2A-D9EA1D005F69}" type="presOf" srcId="{8B2B3844-6B20-4846-A04D-4C7EBBA56B18}" destId="{8A0C4B42-3D6B-40D4-815F-7C83B311F479}" srcOrd="0" destOrd="0" presId="urn:microsoft.com/office/officeart/2005/8/layout/lProcess1"/>
    <dgm:cxn modelId="{43021042-4F44-41D9-ACD0-014E45A2F2A3}" type="presOf" srcId="{0388296B-676B-476A-9144-4039248856F4}" destId="{62FA9ED6-1FCA-4BD2-8BDB-E1A3EF96534A}" srcOrd="0" destOrd="0" presId="urn:microsoft.com/office/officeart/2005/8/layout/lProcess1"/>
    <dgm:cxn modelId="{D8969D0D-0800-43BB-B0D7-AA6BDB023D4B}" srcId="{4F52B4AA-0313-43F4-A004-ECF858B02A76}" destId="{52FCDE17-DFB5-4152-8174-94394924BF0C}" srcOrd="5" destOrd="0" parTransId="{F2FC8B88-3F0C-4CDE-82BD-E459EE2C64F0}" sibTransId="{E135CBD0-C0A6-4501-A5DD-77DDCBD32B63}"/>
    <dgm:cxn modelId="{0AC222BA-D547-4A9F-9E36-5C132FBCCDD3}" type="presOf" srcId="{0D858AE9-7427-4FDE-9A1C-C5DA42A20238}" destId="{54CAD0D1-1603-48B4-AB98-435843CCEC3F}" srcOrd="0" destOrd="0" presId="urn:microsoft.com/office/officeart/2005/8/layout/lProcess1"/>
    <dgm:cxn modelId="{78C54C3D-8E46-4CCD-8FE5-02B37A174660}" type="presOf" srcId="{00E4DF8A-D23E-4669-84F6-7DEC3BDC94B6}" destId="{E8D5D6F7-A826-43DA-92C7-40794D0441BA}" srcOrd="0" destOrd="0" presId="urn:microsoft.com/office/officeart/2005/8/layout/lProcess1"/>
    <dgm:cxn modelId="{3500489D-9327-44D7-A224-D59D7CE2C386}" srcId="{C04A34C8-2CA1-4CCA-87C1-DEDC0814D2AF}" destId="{AAB9DBD6-D7EB-4A3F-9047-B00394AFA59F}" srcOrd="0" destOrd="0" parTransId="{1CA471CF-DF50-4C98-AF48-04C0ED706432}" sibTransId="{A677DDD0-935E-4FEF-8965-418F2092B873}"/>
    <dgm:cxn modelId="{A2E6B8CD-40E5-4F82-B573-7D10ADCF8499}" type="presOf" srcId="{35946591-3BC1-4070-8E0C-4AB5B9E9731E}" destId="{5609F449-8E44-4F2E-B012-824A065A8C41}" srcOrd="0" destOrd="0" presId="urn:microsoft.com/office/officeart/2005/8/layout/lProcess1"/>
    <dgm:cxn modelId="{361DF9A0-F7EA-4281-88C1-93DAA853546F}" type="presOf" srcId="{DD657F14-B79A-4429-B1FC-DE5C85002C20}" destId="{13992538-AA6E-43AE-950C-E62AC584B905}" srcOrd="0" destOrd="0" presId="urn:microsoft.com/office/officeart/2005/8/layout/lProcess1"/>
    <dgm:cxn modelId="{29D75483-084C-477F-8E26-6AA0851635CE}" srcId="{DD657F14-B79A-4429-B1FC-DE5C85002C20}" destId="{4F52B4AA-0313-43F4-A004-ECF858B02A76}" srcOrd="1" destOrd="0" parTransId="{A4F35317-619B-46B6-AE8E-007D56648AD1}" sibTransId="{5845CEDB-6149-468B-BE5A-F9E3D965737C}"/>
    <dgm:cxn modelId="{FE14CF7A-5BE4-4F13-9C86-97FB1BF30D2C}" type="presOf" srcId="{AF461C3B-6D47-4C76-A405-06E267339916}" destId="{47197F54-682E-4568-A70A-2234D462266F}" srcOrd="0" destOrd="0" presId="urn:microsoft.com/office/officeart/2005/8/layout/lProcess1"/>
    <dgm:cxn modelId="{8C2815FC-BAA9-40EE-8422-941033D929F9}" srcId="{DD657F14-B79A-4429-B1FC-DE5C85002C20}" destId="{C04A34C8-2CA1-4CCA-87C1-DEDC0814D2AF}" srcOrd="2" destOrd="0" parTransId="{E27F463F-4EE4-4087-A544-320902DE220A}" sibTransId="{D2629B41-BDE7-473E-9FD8-C50C6D1E8A18}"/>
    <dgm:cxn modelId="{64ABCA0B-AC03-4FDD-BBC8-FA5E157A9BBE}" type="presOf" srcId="{8F369749-2B9D-4C0B-A4A9-30B7A6B32D60}" destId="{ADBF6FFC-0B5B-4869-BEF1-EE0F54C7EAC0}" srcOrd="0" destOrd="0" presId="urn:microsoft.com/office/officeart/2005/8/layout/lProcess1"/>
    <dgm:cxn modelId="{88BAAED8-3679-4FB5-97A6-9C30A32DF18F}" type="presOf" srcId="{051E9773-077B-4DBE-8040-3D5CCAA02665}" destId="{A90699D6-C619-417D-9529-C9596519C466}" srcOrd="0" destOrd="0" presId="urn:microsoft.com/office/officeart/2005/8/layout/lProcess1"/>
    <dgm:cxn modelId="{648FDA9C-6F76-41F9-8AD3-B869795F52E0}" type="presOf" srcId="{A84524CD-3599-42CB-A829-D06742C63C7E}" destId="{025EFD5D-A3A8-4F89-AFC9-239A9E911096}" srcOrd="0" destOrd="0" presId="urn:microsoft.com/office/officeart/2005/8/layout/lProcess1"/>
    <dgm:cxn modelId="{445F151E-774B-4762-AF5C-8B24B597503C}" type="presOf" srcId="{7690FA79-F839-45B6-B0EA-6D12D90EE238}" destId="{E35BEAB0-2EF1-4308-B042-538A16F2CD0D}" srcOrd="0" destOrd="0" presId="urn:microsoft.com/office/officeart/2005/8/layout/lProcess1"/>
    <dgm:cxn modelId="{BA6D59F2-6AA5-425F-B298-54728BC3F18A}" srcId="{4F52B4AA-0313-43F4-A004-ECF858B02A76}" destId="{86E77915-0929-4963-B828-D94ABC92AFD2}" srcOrd="4" destOrd="0" parTransId="{F24D183C-B52D-47AA-9811-9DBE9C624CEA}" sibTransId="{1DA0EBE5-2C45-491B-8500-E0C5B9AA33E0}"/>
    <dgm:cxn modelId="{1E1308D5-5A42-47AC-AD95-2BAA553EF0C4}" type="presOf" srcId="{32664ECF-862C-4ABD-BA04-427C3933D53D}" destId="{782323F2-2965-4A27-AAA4-C6B196E92F8B}" srcOrd="0" destOrd="0" presId="urn:microsoft.com/office/officeart/2005/8/layout/lProcess1"/>
    <dgm:cxn modelId="{61D6E2E7-DD02-4FD9-B67C-3F6ACCADD798}" srcId="{C04A34C8-2CA1-4CCA-87C1-DEDC0814D2AF}" destId="{CA766476-FBD0-4832-91EA-83D8777BE122}" srcOrd="7" destOrd="0" parTransId="{8724BE5C-F5B6-4202-A861-05F97B3BFCD2}" sibTransId="{7282F072-AE3D-4620-ADB8-65CF010CDF66}"/>
    <dgm:cxn modelId="{AD1842DC-330B-4ADB-9191-C25FAD647558}" type="presOf" srcId="{21892676-899B-4C69-B978-FA45ACA408BB}" destId="{352C7834-4DA1-48EB-AA46-63A0E296D2D9}" srcOrd="0" destOrd="0" presId="urn:microsoft.com/office/officeart/2005/8/layout/lProcess1"/>
    <dgm:cxn modelId="{0CE2ED03-A0A6-4A30-BC73-971499CFCCC8}" srcId="{4F52B4AA-0313-43F4-A004-ECF858B02A76}" destId="{F615B621-5E8F-4ACF-AD20-C07F059A34F9}" srcOrd="2" destOrd="0" parTransId="{B3894BE6-EF12-438B-A208-92266ABA68AE}" sibTransId="{00E4DF8A-D23E-4669-84F6-7DEC3BDC94B6}"/>
    <dgm:cxn modelId="{F60B9C0A-1C1B-438A-A15F-94640CCEF1F4}" srcId="{C04A34C8-2CA1-4CCA-87C1-DEDC0814D2AF}" destId="{0388296B-676B-476A-9144-4039248856F4}" srcOrd="5" destOrd="0" parTransId="{BC6BC966-7C21-4EDC-BAF5-21D070D59CFA}" sibTransId="{0D858AE9-7427-4FDE-9A1C-C5DA42A20238}"/>
    <dgm:cxn modelId="{A735F081-A281-4715-89CC-137D96CEB28B}" srcId="{6893D3E9-4161-4859-A183-BAE852E75513}" destId="{7690FA79-F839-45B6-B0EA-6D12D90EE238}" srcOrd="0" destOrd="0" parTransId="{624C63C6-26F3-46D7-BCB8-24486D7B5FE5}" sibTransId="{91EF4FC9-8979-4742-958A-24E900FA2FA4}"/>
    <dgm:cxn modelId="{1A8A3A23-9AE6-438C-B1E9-92D5EACEEE53}" srcId="{4F52B4AA-0313-43F4-A004-ECF858B02A76}" destId="{A84524CD-3599-42CB-A829-D06742C63C7E}" srcOrd="3" destOrd="0" parTransId="{F66B295B-311B-4741-B84A-B5448EDC2689}" sibTransId="{4ED5E4B2-6CE6-496A-936F-3467F0E2EB39}"/>
    <dgm:cxn modelId="{2C599FE1-D6F8-44ED-BD39-963A71B28B8A}" type="presOf" srcId="{52FCDE17-DFB5-4152-8174-94394924BF0C}" destId="{3337D700-0118-438D-97AA-99D5C6F11CD8}" srcOrd="0" destOrd="0" presId="urn:microsoft.com/office/officeart/2005/8/layout/lProcess1"/>
    <dgm:cxn modelId="{7AB6CAD2-490A-4735-AC19-5827A836E5C7}" type="presOf" srcId="{CA994F24-BF83-4ECF-8B7A-71FE64F77CEE}" destId="{14DE8306-9256-4D5E-B088-C55FB9FA42AF}" srcOrd="0" destOrd="0" presId="urn:microsoft.com/office/officeart/2005/8/layout/lProcess1"/>
    <dgm:cxn modelId="{7D9AAFD0-2D66-441C-802D-9DD437A179F5}" srcId="{C04A34C8-2CA1-4CCA-87C1-DEDC0814D2AF}" destId="{8EF6BE54-6E12-424B-B0C2-2960A43FCC57}" srcOrd="1" destOrd="0" parTransId="{7B24DB57-A82C-48D6-ABA7-BF541B6B534F}" sibTransId="{188579E4-C21E-4B54-B62A-18BAB2855791}"/>
    <dgm:cxn modelId="{3A088853-0230-4331-BD4B-543E6564DA5F}" type="presOf" srcId="{8EF6BE54-6E12-424B-B0C2-2960A43FCC57}" destId="{A17986FE-5AE2-4C81-A36D-C158703916FB}" srcOrd="0" destOrd="0" presId="urn:microsoft.com/office/officeart/2005/8/layout/lProcess1"/>
    <dgm:cxn modelId="{607AA311-1F01-4FCA-96E7-83E964C41417}" type="presOf" srcId="{192F9A54-F820-49D3-9B07-96AC97BA7A7F}" destId="{0F31E34D-62DC-42B2-9D62-A6E085F37AD7}" srcOrd="0" destOrd="0" presId="urn:microsoft.com/office/officeart/2005/8/layout/lProcess1"/>
    <dgm:cxn modelId="{F8B81CA2-6EBA-4937-A758-43FCE7D37169}" srcId="{C04A34C8-2CA1-4CCA-87C1-DEDC0814D2AF}" destId="{828F8030-3FAA-42FE-9BD5-7CCF205C1159}" srcOrd="2" destOrd="0" parTransId="{48B0AA57-761F-42B7-8762-6A74CDA1500D}" sibTransId="{387F95BD-CF32-4E4B-AADD-C1D9CA8E8C26}"/>
    <dgm:cxn modelId="{26250B6A-3FEF-4FAC-9991-0AAF760B2814}" srcId="{DD657F14-B79A-4429-B1FC-DE5C85002C20}" destId="{6893D3E9-4161-4859-A183-BAE852E75513}" srcOrd="0" destOrd="0" parTransId="{C86626E4-7262-4362-A500-006109D13081}" sibTransId="{014F8056-8DC0-43B2-A319-2D314F6D859E}"/>
    <dgm:cxn modelId="{126117FE-4A05-4319-9B11-A42D4E87BAE5}" srcId="{C04A34C8-2CA1-4CCA-87C1-DEDC0814D2AF}" destId="{32664ECF-862C-4ABD-BA04-427C3933D53D}" srcOrd="6" destOrd="0" parTransId="{0E95F2E0-C1BA-47D3-98D8-CCD7A79A9C2D}" sibTransId="{8F369749-2B9D-4C0B-A4A9-30B7A6B32D60}"/>
    <dgm:cxn modelId="{2E1239CD-2887-4BDA-9646-3FF911ABB7AF}" type="presOf" srcId="{AAB9DBD6-D7EB-4A3F-9047-B00394AFA59F}" destId="{28DBE2FE-C1D2-4940-9182-1D4FDA5442FC}" srcOrd="0" destOrd="0" presId="urn:microsoft.com/office/officeart/2005/8/layout/lProcess1"/>
    <dgm:cxn modelId="{7240BC17-8A53-4230-8C36-83C87C334989}" type="presOf" srcId="{387F95BD-CF32-4E4B-AADD-C1D9CA8E8C26}" destId="{669E76E3-D309-4B00-960A-D439972AF956}" srcOrd="0" destOrd="0" presId="urn:microsoft.com/office/officeart/2005/8/layout/lProcess1"/>
    <dgm:cxn modelId="{B31F9CDF-F804-4048-90F7-844C70B5CC81}" srcId="{4F52B4AA-0313-43F4-A004-ECF858B02A76}" destId="{8B2B3844-6B20-4846-A04D-4C7EBBA56B18}" srcOrd="1" destOrd="0" parTransId="{924F3DBB-B9AC-4871-9B87-D9C8D073CE24}" sibTransId="{CA994F24-BF83-4ECF-8B7A-71FE64F77CEE}"/>
    <dgm:cxn modelId="{CD758FDB-BB2A-4393-A437-D227BA082843}" type="presParOf" srcId="{13992538-AA6E-43AE-950C-E62AC584B905}" destId="{54BD3526-8DDC-4900-8C81-9567E63D21B3}" srcOrd="0" destOrd="0" presId="urn:microsoft.com/office/officeart/2005/8/layout/lProcess1"/>
    <dgm:cxn modelId="{9A2C49A0-25BD-45CD-8554-53C471875BA4}" type="presParOf" srcId="{54BD3526-8DDC-4900-8C81-9567E63D21B3}" destId="{64A913F7-A38A-4B41-8523-AAA293B4E0B8}" srcOrd="0" destOrd="0" presId="urn:microsoft.com/office/officeart/2005/8/layout/lProcess1"/>
    <dgm:cxn modelId="{A7646DC1-2196-43E4-85DF-E498FB52B84A}" type="presParOf" srcId="{54BD3526-8DDC-4900-8C81-9567E63D21B3}" destId="{B21B93C0-65AD-4274-BE3E-5758BDA455D7}" srcOrd="1" destOrd="0" presId="urn:microsoft.com/office/officeart/2005/8/layout/lProcess1"/>
    <dgm:cxn modelId="{5F2077D6-ECE7-4C3C-A618-9BEBF9C0F721}" type="presParOf" srcId="{54BD3526-8DDC-4900-8C81-9567E63D21B3}" destId="{E35BEAB0-2EF1-4308-B042-538A16F2CD0D}" srcOrd="2" destOrd="0" presId="urn:microsoft.com/office/officeart/2005/8/layout/lProcess1"/>
    <dgm:cxn modelId="{BDC47F38-7F6B-443F-9688-7DF75219A1EB}" type="presParOf" srcId="{13992538-AA6E-43AE-950C-E62AC584B905}" destId="{6D93BEE9-D195-497C-B43E-73377DF50D9F}" srcOrd="1" destOrd="0" presId="urn:microsoft.com/office/officeart/2005/8/layout/lProcess1"/>
    <dgm:cxn modelId="{C74B1863-64DE-41E5-B558-1154DE6CCDB7}" type="presParOf" srcId="{13992538-AA6E-43AE-950C-E62AC584B905}" destId="{3CCE05AB-8B92-4F55-8ACC-D49EF6143312}" srcOrd="2" destOrd="0" presId="urn:microsoft.com/office/officeart/2005/8/layout/lProcess1"/>
    <dgm:cxn modelId="{43D78189-3E83-4BC0-8A4B-1C52F66416BD}" type="presParOf" srcId="{3CCE05AB-8B92-4F55-8ACC-D49EF6143312}" destId="{60B6C784-E4E3-4387-96CD-EE5FB44863BB}" srcOrd="0" destOrd="0" presId="urn:microsoft.com/office/officeart/2005/8/layout/lProcess1"/>
    <dgm:cxn modelId="{6944EB95-9CB0-407E-8014-312471B9EC33}" type="presParOf" srcId="{3CCE05AB-8B92-4F55-8ACC-D49EF6143312}" destId="{0F31E34D-62DC-42B2-9D62-A6E085F37AD7}" srcOrd="1" destOrd="0" presId="urn:microsoft.com/office/officeart/2005/8/layout/lProcess1"/>
    <dgm:cxn modelId="{1B673AC6-BE56-4814-85B1-3ED022B5965A}" type="presParOf" srcId="{3CCE05AB-8B92-4F55-8ACC-D49EF6143312}" destId="{24192449-AE4B-47ED-9F09-4B1476F739D4}" srcOrd="2" destOrd="0" presId="urn:microsoft.com/office/officeart/2005/8/layout/lProcess1"/>
    <dgm:cxn modelId="{455F5CF0-945A-4A5E-B037-B695176E8D35}" type="presParOf" srcId="{3CCE05AB-8B92-4F55-8ACC-D49EF6143312}" destId="{5609F449-8E44-4F2E-B012-824A065A8C41}" srcOrd="3" destOrd="0" presId="urn:microsoft.com/office/officeart/2005/8/layout/lProcess1"/>
    <dgm:cxn modelId="{C5F1C11E-79D0-4196-B553-5E97C0EA814D}" type="presParOf" srcId="{3CCE05AB-8B92-4F55-8ACC-D49EF6143312}" destId="{8A0C4B42-3D6B-40D4-815F-7C83B311F479}" srcOrd="4" destOrd="0" presId="urn:microsoft.com/office/officeart/2005/8/layout/lProcess1"/>
    <dgm:cxn modelId="{A204F69A-2E1B-4FBC-A131-CAFA1A5FCED9}" type="presParOf" srcId="{3CCE05AB-8B92-4F55-8ACC-D49EF6143312}" destId="{14DE8306-9256-4D5E-B088-C55FB9FA42AF}" srcOrd="5" destOrd="0" presId="urn:microsoft.com/office/officeart/2005/8/layout/lProcess1"/>
    <dgm:cxn modelId="{37467B46-A59D-48C9-B8AB-E514F63FD20F}" type="presParOf" srcId="{3CCE05AB-8B92-4F55-8ACC-D49EF6143312}" destId="{5856D3FB-A838-4A66-9737-21AD178222F3}" srcOrd="6" destOrd="0" presId="urn:microsoft.com/office/officeart/2005/8/layout/lProcess1"/>
    <dgm:cxn modelId="{AAB12B5A-D5C0-44BC-91B3-4A97109525A4}" type="presParOf" srcId="{3CCE05AB-8B92-4F55-8ACC-D49EF6143312}" destId="{E8D5D6F7-A826-43DA-92C7-40794D0441BA}" srcOrd="7" destOrd="0" presId="urn:microsoft.com/office/officeart/2005/8/layout/lProcess1"/>
    <dgm:cxn modelId="{FD4D5313-167A-4715-8E7E-BE8AA4B67EE9}" type="presParOf" srcId="{3CCE05AB-8B92-4F55-8ACC-D49EF6143312}" destId="{025EFD5D-A3A8-4F89-AFC9-239A9E911096}" srcOrd="8" destOrd="0" presId="urn:microsoft.com/office/officeart/2005/8/layout/lProcess1"/>
    <dgm:cxn modelId="{CB3C8ABA-14BB-41E3-BEE3-18BEDD29F46E}" type="presParOf" srcId="{3CCE05AB-8B92-4F55-8ACC-D49EF6143312}" destId="{1DDFFE62-5D55-4E7B-B678-A77E3A25586F}" srcOrd="9" destOrd="0" presId="urn:microsoft.com/office/officeart/2005/8/layout/lProcess1"/>
    <dgm:cxn modelId="{F78852C3-9037-4164-853F-A33D534EC0BA}" type="presParOf" srcId="{3CCE05AB-8B92-4F55-8ACC-D49EF6143312}" destId="{3AEBB5E9-24A3-461D-A415-479BCBA317EE}" srcOrd="10" destOrd="0" presId="urn:microsoft.com/office/officeart/2005/8/layout/lProcess1"/>
    <dgm:cxn modelId="{F4DA0415-4096-4175-A0CD-55EBBF670D8C}" type="presParOf" srcId="{3CCE05AB-8B92-4F55-8ACC-D49EF6143312}" destId="{26C072C1-88A6-4E57-B8F1-BE5389B122AE}" srcOrd="11" destOrd="0" presId="urn:microsoft.com/office/officeart/2005/8/layout/lProcess1"/>
    <dgm:cxn modelId="{C7161CC3-0B0E-4100-8CF0-F849C32EE141}" type="presParOf" srcId="{3CCE05AB-8B92-4F55-8ACC-D49EF6143312}" destId="{3337D700-0118-438D-97AA-99D5C6F11CD8}" srcOrd="12" destOrd="0" presId="urn:microsoft.com/office/officeart/2005/8/layout/lProcess1"/>
    <dgm:cxn modelId="{D97BA7B0-FC2E-412E-B5B9-F3587E73E122}" type="presParOf" srcId="{13992538-AA6E-43AE-950C-E62AC584B905}" destId="{EA810603-0C0F-4B9F-937E-640417FF7EF9}" srcOrd="3" destOrd="0" presId="urn:microsoft.com/office/officeart/2005/8/layout/lProcess1"/>
    <dgm:cxn modelId="{2CC9F7CC-B453-45FF-9C86-1CA4332B1EB0}" type="presParOf" srcId="{13992538-AA6E-43AE-950C-E62AC584B905}" destId="{0BA0C23B-0AFF-49FF-8F25-B734FA739745}" srcOrd="4" destOrd="0" presId="urn:microsoft.com/office/officeart/2005/8/layout/lProcess1"/>
    <dgm:cxn modelId="{E5B33860-FD2A-49A0-BEFD-8D7BD845973D}" type="presParOf" srcId="{0BA0C23B-0AFF-49FF-8F25-B734FA739745}" destId="{01AC44BC-920D-413D-AE59-B65240A0A893}" srcOrd="0" destOrd="0" presId="urn:microsoft.com/office/officeart/2005/8/layout/lProcess1"/>
    <dgm:cxn modelId="{5189463E-2B2D-4BEF-8B88-26424F75F395}" type="presParOf" srcId="{0BA0C23B-0AFF-49FF-8F25-B734FA739745}" destId="{51D14C8C-DA45-456C-B08D-9A05D92EE8C2}" srcOrd="1" destOrd="0" presId="urn:microsoft.com/office/officeart/2005/8/layout/lProcess1"/>
    <dgm:cxn modelId="{783B5C77-0617-4831-87F2-51E9369EB33F}" type="presParOf" srcId="{0BA0C23B-0AFF-49FF-8F25-B734FA739745}" destId="{28DBE2FE-C1D2-4940-9182-1D4FDA5442FC}" srcOrd="2" destOrd="0" presId="urn:microsoft.com/office/officeart/2005/8/layout/lProcess1"/>
    <dgm:cxn modelId="{1AE0A08C-5746-409A-9FC1-32BF95FD4593}" type="presParOf" srcId="{0BA0C23B-0AFF-49FF-8F25-B734FA739745}" destId="{3042928C-C96E-4D90-8148-7D2625ED9316}" srcOrd="3" destOrd="0" presId="urn:microsoft.com/office/officeart/2005/8/layout/lProcess1"/>
    <dgm:cxn modelId="{D6757C21-9EC8-4A51-A45A-31AA3CFF0BD4}" type="presParOf" srcId="{0BA0C23B-0AFF-49FF-8F25-B734FA739745}" destId="{A17986FE-5AE2-4C81-A36D-C158703916FB}" srcOrd="4" destOrd="0" presId="urn:microsoft.com/office/officeart/2005/8/layout/lProcess1"/>
    <dgm:cxn modelId="{53A8DB8D-8469-452A-BF03-363935DC4806}" type="presParOf" srcId="{0BA0C23B-0AFF-49FF-8F25-B734FA739745}" destId="{9B55FFFA-8A72-4EA2-8D89-5A14B1A9CD75}" srcOrd="5" destOrd="0" presId="urn:microsoft.com/office/officeart/2005/8/layout/lProcess1"/>
    <dgm:cxn modelId="{E03A5273-9998-4F50-8502-853340577436}" type="presParOf" srcId="{0BA0C23B-0AFF-49FF-8F25-B734FA739745}" destId="{12091A67-5AB5-4CAE-A692-B2DD753B10EB}" srcOrd="6" destOrd="0" presId="urn:microsoft.com/office/officeart/2005/8/layout/lProcess1"/>
    <dgm:cxn modelId="{CC80E01E-490D-401D-9D93-763490F21B82}" type="presParOf" srcId="{0BA0C23B-0AFF-49FF-8F25-B734FA739745}" destId="{669E76E3-D309-4B00-960A-D439972AF956}" srcOrd="7" destOrd="0" presId="urn:microsoft.com/office/officeart/2005/8/layout/lProcess1"/>
    <dgm:cxn modelId="{658670FF-1EA0-4D5E-B785-E26341EA1B97}" type="presParOf" srcId="{0BA0C23B-0AFF-49FF-8F25-B734FA739745}" destId="{352C7834-4DA1-48EB-AA46-63A0E296D2D9}" srcOrd="8" destOrd="0" presId="urn:microsoft.com/office/officeart/2005/8/layout/lProcess1"/>
    <dgm:cxn modelId="{FD172F27-5A42-4C92-BA41-8524FD31725F}" type="presParOf" srcId="{0BA0C23B-0AFF-49FF-8F25-B734FA739745}" destId="{A90699D6-C619-417D-9529-C9596519C466}" srcOrd="9" destOrd="0" presId="urn:microsoft.com/office/officeart/2005/8/layout/lProcess1"/>
    <dgm:cxn modelId="{921C99A2-D8AA-41F4-80C2-D16FEA24AFF9}" type="presParOf" srcId="{0BA0C23B-0AFF-49FF-8F25-B734FA739745}" destId="{4856EAC3-24EF-4DBF-B59F-96DCC6E742F1}" srcOrd="10" destOrd="0" presId="urn:microsoft.com/office/officeart/2005/8/layout/lProcess1"/>
    <dgm:cxn modelId="{44C5C7D0-CFBC-4396-ACEE-97EEA90A2F0B}" type="presParOf" srcId="{0BA0C23B-0AFF-49FF-8F25-B734FA739745}" destId="{47197F54-682E-4568-A70A-2234D462266F}" srcOrd="11" destOrd="0" presId="urn:microsoft.com/office/officeart/2005/8/layout/lProcess1"/>
    <dgm:cxn modelId="{2F22BFB8-4F05-436E-A0C4-DD374FBD8CF5}" type="presParOf" srcId="{0BA0C23B-0AFF-49FF-8F25-B734FA739745}" destId="{62FA9ED6-1FCA-4BD2-8BDB-E1A3EF96534A}" srcOrd="12" destOrd="0" presId="urn:microsoft.com/office/officeart/2005/8/layout/lProcess1"/>
    <dgm:cxn modelId="{1C35ED71-BB54-4107-99B9-0051B2DA3A35}" type="presParOf" srcId="{0BA0C23B-0AFF-49FF-8F25-B734FA739745}" destId="{54CAD0D1-1603-48B4-AB98-435843CCEC3F}" srcOrd="13" destOrd="0" presId="urn:microsoft.com/office/officeart/2005/8/layout/lProcess1"/>
    <dgm:cxn modelId="{9D13DCC2-DCCA-4C35-BEC1-976201E9FFC4}" type="presParOf" srcId="{0BA0C23B-0AFF-49FF-8F25-B734FA739745}" destId="{782323F2-2965-4A27-AAA4-C6B196E92F8B}" srcOrd="14" destOrd="0" presId="urn:microsoft.com/office/officeart/2005/8/layout/lProcess1"/>
    <dgm:cxn modelId="{7D6D9C11-5AB9-4AE7-A2BE-1CFD94C8B4BB}" type="presParOf" srcId="{0BA0C23B-0AFF-49FF-8F25-B734FA739745}" destId="{ADBF6FFC-0B5B-4869-BEF1-EE0F54C7EAC0}" srcOrd="15" destOrd="0" presId="urn:microsoft.com/office/officeart/2005/8/layout/lProcess1"/>
    <dgm:cxn modelId="{C532EAB5-B8EC-4149-B3F7-3D6433E243C1}" type="presParOf" srcId="{0BA0C23B-0AFF-49FF-8F25-B734FA739745}" destId="{4AF61A15-93CC-4B23-9BAB-6EB5376032F2}" srcOrd="1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D657F14-B79A-4429-B1FC-DE5C85002C20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93D3E9-4161-4859-A183-BAE852E75513}">
      <dgm:prSet phldrT="[Text]" custT="1"/>
      <dgm:spPr/>
      <dgm:t>
        <a:bodyPr/>
        <a:lstStyle/>
        <a:p>
          <a:r>
            <a:rPr lang="en-US" sz="1800" dirty="0"/>
            <a:t>Gross income</a:t>
          </a:r>
        </a:p>
      </dgm:t>
    </dgm:pt>
    <dgm:pt modelId="{C86626E4-7262-4362-A500-006109D13081}" type="parTrans" cxnId="{26250B6A-3FEF-4FAC-9991-0AAF760B2814}">
      <dgm:prSet/>
      <dgm:spPr/>
      <dgm:t>
        <a:bodyPr/>
        <a:lstStyle/>
        <a:p>
          <a:endParaRPr lang="en-US"/>
        </a:p>
      </dgm:t>
    </dgm:pt>
    <dgm:pt modelId="{014F8056-8DC0-43B2-A319-2D314F6D859E}" type="sibTrans" cxnId="{26250B6A-3FEF-4FAC-9991-0AAF760B2814}">
      <dgm:prSet/>
      <dgm:spPr/>
      <dgm:t>
        <a:bodyPr/>
        <a:lstStyle/>
        <a:p>
          <a:endParaRPr lang="en-US"/>
        </a:p>
      </dgm:t>
    </dgm:pt>
    <dgm:pt modelId="{7690FA79-F839-45B6-B0EA-6D12D90EE238}">
      <dgm:prSet phldrT="[Text]" custT="1"/>
      <dgm:spPr/>
      <dgm:t>
        <a:bodyPr/>
        <a:lstStyle/>
        <a:p>
          <a:r>
            <a:rPr lang="en-US" sz="1800" dirty="0" smtClean="0"/>
            <a:t>5 lakh</a:t>
          </a:r>
          <a:endParaRPr lang="en-US" sz="1800" dirty="0"/>
        </a:p>
      </dgm:t>
    </dgm:pt>
    <dgm:pt modelId="{624C63C6-26F3-46D7-BCB8-24486D7B5FE5}" type="parTrans" cxnId="{A735F081-A281-4715-89CC-137D96CEB28B}">
      <dgm:prSet/>
      <dgm:spPr/>
      <dgm:t>
        <a:bodyPr/>
        <a:lstStyle/>
        <a:p>
          <a:endParaRPr lang="en-US"/>
        </a:p>
      </dgm:t>
    </dgm:pt>
    <dgm:pt modelId="{91EF4FC9-8979-4742-958A-24E900FA2FA4}" type="sibTrans" cxnId="{A735F081-A281-4715-89CC-137D96CEB28B}">
      <dgm:prSet/>
      <dgm:spPr/>
      <dgm:t>
        <a:bodyPr/>
        <a:lstStyle/>
        <a:p>
          <a:endParaRPr lang="en-US"/>
        </a:p>
      </dgm:t>
    </dgm:pt>
    <dgm:pt modelId="{4F52B4AA-0313-43F4-A004-ECF858B02A76}">
      <dgm:prSet phldrT="[Text]" custT="1"/>
      <dgm:spPr/>
      <dgm:t>
        <a:bodyPr/>
        <a:lstStyle/>
        <a:p>
          <a:r>
            <a:rPr lang="en-US" sz="1800" dirty="0"/>
            <a:t>Minus Deduction, Depreciation, Exemptions</a:t>
          </a:r>
        </a:p>
      </dgm:t>
    </dgm:pt>
    <dgm:pt modelId="{A4F35317-619B-46B6-AE8E-007D56648AD1}" type="parTrans" cxnId="{29D75483-084C-477F-8E26-6AA0851635CE}">
      <dgm:prSet/>
      <dgm:spPr/>
      <dgm:t>
        <a:bodyPr/>
        <a:lstStyle/>
        <a:p>
          <a:endParaRPr lang="en-US"/>
        </a:p>
      </dgm:t>
    </dgm:pt>
    <dgm:pt modelId="{5845CEDB-6149-468B-BE5A-F9E3D965737C}" type="sibTrans" cxnId="{29D75483-084C-477F-8E26-6AA0851635CE}">
      <dgm:prSet/>
      <dgm:spPr/>
      <dgm:t>
        <a:bodyPr/>
        <a:lstStyle/>
        <a:p>
          <a:endParaRPr lang="en-US"/>
        </a:p>
      </dgm:t>
    </dgm:pt>
    <dgm:pt modelId="{C04A34C8-2CA1-4CCA-87C1-DEDC0814D2AF}">
      <dgm:prSet phldrT="[Text]" custT="1"/>
      <dgm:spPr/>
      <dgm:t>
        <a:bodyPr/>
        <a:lstStyle/>
        <a:p>
          <a:r>
            <a:rPr lang="en-US" sz="1800" dirty="0"/>
            <a:t>Taxable income</a:t>
          </a:r>
        </a:p>
      </dgm:t>
    </dgm:pt>
    <dgm:pt modelId="{E27F463F-4EE4-4087-A544-320902DE220A}" type="parTrans" cxnId="{8C2815FC-BAA9-40EE-8422-941033D929F9}">
      <dgm:prSet/>
      <dgm:spPr/>
      <dgm:t>
        <a:bodyPr/>
        <a:lstStyle/>
        <a:p>
          <a:endParaRPr lang="en-US"/>
        </a:p>
      </dgm:t>
    </dgm:pt>
    <dgm:pt modelId="{D2629B41-BDE7-473E-9FD8-C50C6D1E8A18}" type="sibTrans" cxnId="{8C2815FC-BAA9-40EE-8422-941033D929F9}">
      <dgm:prSet/>
      <dgm:spPr/>
      <dgm:t>
        <a:bodyPr/>
        <a:lstStyle/>
        <a:p>
          <a:endParaRPr lang="en-US"/>
        </a:p>
      </dgm:t>
    </dgm:pt>
    <dgm:pt modelId="{21892676-899B-4C69-B978-FA45ACA408BB}">
      <dgm:prSet phldrT="[Text]" custT="1"/>
      <dgm:spPr/>
      <dgm:t>
        <a:bodyPr/>
        <a:lstStyle/>
        <a:p>
          <a:r>
            <a:rPr lang="en-US" sz="1800" dirty="0"/>
            <a:t>MINUS </a:t>
          </a:r>
          <a:r>
            <a:rPr lang="en-US" sz="1800" dirty="0" smtClean="0"/>
            <a:t>Rebate Rs.2,500</a:t>
          </a:r>
          <a:endParaRPr lang="en-US" sz="1800" dirty="0"/>
        </a:p>
      </dgm:t>
    </dgm:pt>
    <dgm:pt modelId="{22A12087-E9F7-44FE-92D2-5FC9E78FFEE2}" type="parTrans" cxnId="{BC8D9ABE-B346-4FA7-93E6-38DFBB759209}">
      <dgm:prSet/>
      <dgm:spPr/>
      <dgm:t>
        <a:bodyPr/>
        <a:lstStyle/>
        <a:p>
          <a:endParaRPr lang="en-US"/>
        </a:p>
      </dgm:t>
    </dgm:pt>
    <dgm:pt modelId="{051E9773-077B-4DBE-8040-3D5CCAA02665}" type="sibTrans" cxnId="{BC8D9ABE-B346-4FA7-93E6-38DFBB759209}">
      <dgm:prSet/>
      <dgm:spPr/>
      <dgm:t>
        <a:bodyPr/>
        <a:lstStyle/>
        <a:p>
          <a:endParaRPr lang="en-US"/>
        </a:p>
      </dgm:t>
    </dgm:pt>
    <dgm:pt modelId="{FE2047C4-F483-4017-A040-DA0730C00B1E}">
      <dgm:prSet phldrT="[Text]" custT="1"/>
      <dgm:spPr/>
      <dgm:t>
        <a:bodyPr/>
        <a:lstStyle/>
        <a:p>
          <a:r>
            <a:rPr lang="en-US" sz="1800" dirty="0" smtClean="0"/>
            <a:t>Like last slide..</a:t>
          </a:r>
          <a:endParaRPr lang="en-US" sz="1800" dirty="0"/>
        </a:p>
      </dgm:t>
    </dgm:pt>
    <dgm:pt modelId="{192F9A54-F820-49D3-9B07-96AC97BA7A7F}" type="parTrans" cxnId="{DE9C3D87-044F-4753-9B5F-077D7626CC39}">
      <dgm:prSet/>
      <dgm:spPr/>
      <dgm:t>
        <a:bodyPr/>
        <a:lstStyle/>
        <a:p>
          <a:endParaRPr lang="en-US"/>
        </a:p>
      </dgm:t>
    </dgm:pt>
    <dgm:pt modelId="{35946591-3BC1-4070-8E0C-4AB5B9E9731E}" type="sibTrans" cxnId="{DE9C3D87-044F-4753-9B5F-077D7626CC39}">
      <dgm:prSet/>
      <dgm:spPr/>
      <dgm:t>
        <a:bodyPr/>
        <a:lstStyle/>
        <a:p>
          <a:endParaRPr lang="en-US"/>
        </a:p>
      </dgm:t>
    </dgm:pt>
    <dgm:pt modelId="{AAB9DBD6-D7EB-4A3F-9047-B00394AFA59F}">
      <dgm:prSet phldrT="[Text]" custT="1"/>
      <dgm:spPr/>
      <dgm:t>
        <a:bodyPr/>
        <a:lstStyle/>
        <a:p>
          <a:r>
            <a:rPr lang="en-US" sz="1800" dirty="0" smtClean="0"/>
            <a:t>3,50,000 rupees</a:t>
          </a:r>
          <a:endParaRPr lang="en-US" sz="1800" dirty="0"/>
        </a:p>
      </dgm:t>
    </dgm:pt>
    <dgm:pt modelId="{1CA471CF-DF50-4C98-AF48-04C0ED706432}" type="parTrans" cxnId="{3500489D-9327-44D7-A224-D59D7CE2C386}">
      <dgm:prSet/>
      <dgm:spPr/>
      <dgm:t>
        <a:bodyPr/>
        <a:lstStyle/>
        <a:p>
          <a:endParaRPr lang="en-US"/>
        </a:p>
      </dgm:t>
    </dgm:pt>
    <dgm:pt modelId="{A677DDD0-935E-4FEF-8965-418F2092B873}" type="sibTrans" cxnId="{3500489D-9327-44D7-A224-D59D7CE2C386}">
      <dgm:prSet/>
      <dgm:spPr/>
      <dgm:t>
        <a:bodyPr/>
        <a:lstStyle/>
        <a:p>
          <a:endParaRPr lang="en-US"/>
        </a:p>
      </dgm:t>
    </dgm:pt>
    <dgm:pt modelId="{8EF6BE54-6E12-424B-B0C2-2960A43FCC57}">
      <dgm:prSet phldrT="[Text]" custT="1"/>
      <dgm:spPr/>
      <dgm:t>
        <a:bodyPr/>
        <a:lstStyle/>
        <a:p>
          <a:r>
            <a:rPr lang="en-US" sz="1800" dirty="0" smtClean="0"/>
            <a:t>2,50,000 = 0%</a:t>
          </a:r>
          <a:endParaRPr lang="en-US" sz="1800" dirty="0"/>
        </a:p>
      </dgm:t>
    </dgm:pt>
    <dgm:pt modelId="{7B24DB57-A82C-48D6-ABA7-BF541B6B534F}" type="parTrans" cxnId="{7D9AAFD0-2D66-441C-802D-9DD437A179F5}">
      <dgm:prSet/>
      <dgm:spPr/>
      <dgm:t>
        <a:bodyPr/>
        <a:lstStyle/>
        <a:p>
          <a:endParaRPr lang="en-US"/>
        </a:p>
      </dgm:t>
    </dgm:pt>
    <dgm:pt modelId="{188579E4-C21E-4B54-B62A-18BAB2855791}" type="sibTrans" cxnId="{7D9AAFD0-2D66-441C-802D-9DD437A179F5}">
      <dgm:prSet/>
      <dgm:spPr/>
      <dgm:t>
        <a:bodyPr/>
        <a:lstStyle/>
        <a:p>
          <a:endParaRPr lang="en-US"/>
        </a:p>
      </dgm:t>
    </dgm:pt>
    <dgm:pt modelId="{828F8030-3FAA-42FE-9BD5-7CCF205C1159}">
      <dgm:prSet phldrT="[Text]" custT="1"/>
      <dgm:spPr/>
      <dgm:t>
        <a:bodyPr/>
        <a:lstStyle/>
        <a:p>
          <a:r>
            <a:rPr lang="en-US" sz="1800" dirty="0" smtClean="0"/>
            <a:t>1,00,000= 5% = Rs.5,000</a:t>
          </a:r>
          <a:endParaRPr lang="en-US" sz="1800" dirty="0"/>
        </a:p>
      </dgm:t>
    </dgm:pt>
    <dgm:pt modelId="{48B0AA57-761F-42B7-8762-6A74CDA1500D}" type="parTrans" cxnId="{F8B81CA2-6EBA-4937-A758-43FCE7D37169}">
      <dgm:prSet/>
      <dgm:spPr/>
      <dgm:t>
        <a:bodyPr/>
        <a:lstStyle/>
        <a:p>
          <a:endParaRPr lang="en-US"/>
        </a:p>
      </dgm:t>
    </dgm:pt>
    <dgm:pt modelId="{387F95BD-CF32-4E4B-AADD-C1D9CA8E8C26}" type="sibTrans" cxnId="{F8B81CA2-6EBA-4937-A758-43FCE7D37169}">
      <dgm:prSet/>
      <dgm:spPr/>
      <dgm:t>
        <a:bodyPr/>
        <a:lstStyle/>
        <a:p>
          <a:endParaRPr lang="en-US"/>
        </a:p>
      </dgm:t>
    </dgm:pt>
    <dgm:pt modelId="{A11EC93B-8115-47D8-91F6-6BC3CC61E8F0}">
      <dgm:prSet phldrT="[Text]" custT="1"/>
      <dgm:spPr/>
      <dgm:t>
        <a:bodyPr/>
        <a:lstStyle/>
        <a:p>
          <a:r>
            <a:rPr lang="en-US" sz="1800" dirty="0" smtClean="0"/>
            <a:t>Tax payable= 2,500</a:t>
          </a:r>
          <a:endParaRPr lang="en-US" sz="1800" dirty="0"/>
        </a:p>
      </dgm:t>
    </dgm:pt>
    <dgm:pt modelId="{557B5517-E0DC-4667-A7F5-FEC0F7F39071}" type="parTrans" cxnId="{F0BEF92C-5F54-4B26-B650-A5F9FB573AF9}">
      <dgm:prSet/>
      <dgm:spPr/>
      <dgm:t>
        <a:bodyPr/>
        <a:lstStyle/>
        <a:p>
          <a:endParaRPr lang="en-US"/>
        </a:p>
      </dgm:t>
    </dgm:pt>
    <dgm:pt modelId="{AF461C3B-6D47-4C76-A405-06E267339916}" type="sibTrans" cxnId="{F0BEF92C-5F54-4B26-B650-A5F9FB573AF9}">
      <dgm:prSet/>
      <dgm:spPr/>
      <dgm:t>
        <a:bodyPr/>
        <a:lstStyle/>
        <a:p>
          <a:endParaRPr lang="en-US"/>
        </a:p>
      </dgm:t>
    </dgm:pt>
    <dgm:pt modelId="{0388296B-676B-476A-9144-4039248856F4}">
      <dgm:prSet phldrT="[Text]" custT="1"/>
      <dgm:spPr/>
      <dgm:t>
        <a:bodyPr/>
        <a:lstStyle/>
        <a:p>
          <a:r>
            <a:rPr lang="en-US" sz="1800" dirty="0" smtClean="0"/>
            <a:t>PLUS Surcharge = 0</a:t>
          </a:r>
          <a:endParaRPr lang="en-US" sz="1800" dirty="0"/>
        </a:p>
      </dgm:t>
    </dgm:pt>
    <dgm:pt modelId="{BC6BC966-7C21-4EDC-BAF5-21D070D59CFA}" type="parTrans" cxnId="{F60B9C0A-1C1B-438A-A15F-94640CCEF1F4}">
      <dgm:prSet/>
      <dgm:spPr/>
      <dgm:t>
        <a:bodyPr/>
        <a:lstStyle/>
        <a:p>
          <a:endParaRPr lang="en-US"/>
        </a:p>
      </dgm:t>
    </dgm:pt>
    <dgm:pt modelId="{0D858AE9-7427-4FDE-9A1C-C5DA42A20238}" type="sibTrans" cxnId="{F60B9C0A-1C1B-438A-A15F-94640CCEF1F4}">
      <dgm:prSet/>
      <dgm:spPr/>
      <dgm:t>
        <a:bodyPr/>
        <a:lstStyle/>
        <a:p>
          <a:endParaRPr lang="en-US"/>
        </a:p>
      </dgm:t>
    </dgm:pt>
    <dgm:pt modelId="{32664ECF-862C-4ABD-BA04-427C3933D53D}">
      <dgm:prSet phldrT="[Text]" custT="1"/>
      <dgm:spPr/>
      <dgm:t>
        <a:bodyPr/>
        <a:lstStyle/>
        <a:p>
          <a:r>
            <a:rPr lang="en-US" sz="1800" dirty="0" smtClean="0"/>
            <a:t>PLUS 3% Cess [Tax + surcharge] = 75</a:t>
          </a:r>
          <a:endParaRPr lang="en-US" sz="1800" dirty="0"/>
        </a:p>
      </dgm:t>
    </dgm:pt>
    <dgm:pt modelId="{0E95F2E0-C1BA-47D3-98D8-CCD7A79A9C2D}" type="parTrans" cxnId="{126117FE-4A05-4319-9B11-A42D4E87BAE5}">
      <dgm:prSet/>
      <dgm:spPr/>
      <dgm:t>
        <a:bodyPr/>
        <a:lstStyle/>
        <a:p>
          <a:endParaRPr lang="en-US"/>
        </a:p>
      </dgm:t>
    </dgm:pt>
    <dgm:pt modelId="{8F369749-2B9D-4C0B-A4A9-30B7A6B32D60}" type="sibTrans" cxnId="{126117FE-4A05-4319-9B11-A42D4E87BAE5}">
      <dgm:prSet/>
      <dgm:spPr/>
      <dgm:t>
        <a:bodyPr/>
        <a:lstStyle/>
        <a:p>
          <a:endParaRPr lang="en-US"/>
        </a:p>
      </dgm:t>
    </dgm:pt>
    <dgm:pt modelId="{CA766476-FBD0-4832-91EA-83D8777BE122}">
      <dgm:prSet phldrT="[Text]" custT="1"/>
      <dgm:spPr/>
      <dgm:t>
        <a:bodyPr/>
        <a:lstStyle/>
        <a:p>
          <a:r>
            <a:rPr lang="en-US" sz="1800" dirty="0" smtClean="0"/>
            <a:t>Total = 2575</a:t>
          </a:r>
          <a:endParaRPr lang="en-US" sz="1800" dirty="0"/>
        </a:p>
      </dgm:t>
    </dgm:pt>
    <dgm:pt modelId="{8724BE5C-F5B6-4202-A861-05F97B3BFCD2}" type="parTrans" cxnId="{61D6E2E7-DD02-4FD9-B67C-3F6ACCADD798}">
      <dgm:prSet/>
      <dgm:spPr/>
      <dgm:t>
        <a:bodyPr/>
        <a:lstStyle/>
        <a:p>
          <a:endParaRPr lang="en-US"/>
        </a:p>
      </dgm:t>
    </dgm:pt>
    <dgm:pt modelId="{7282F072-AE3D-4620-ADB8-65CF010CDF66}" type="sibTrans" cxnId="{61D6E2E7-DD02-4FD9-B67C-3F6ACCADD798}">
      <dgm:prSet/>
      <dgm:spPr/>
      <dgm:t>
        <a:bodyPr/>
        <a:lstStyle/>
        <a:p>
          <a:endParaRPr lang="en-US"/>
        </a:p>
      </dgm:t>
    </dgm:pt>
    <dgm:pt modelId="{13992538-AA6E-43AE-950C-E62AC584B905}" type="pres">
      <dgm:prSet presAssocID="{DD657F14-B79A-4429-B1FC-DE5C85002C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BD3526-8DDC-4900-8C81-9567E63D21B3}" type="pres">
      <dgm:prSet presAssocID="{6893D3E9-4161-4859-A183-BAE852E75513}" presName="vertFlow" presStyleCnt="0"/>
      <dgm:spPr/>
    </dgm:pt>
    <dgm:pt modelId="{64A913F7-A38A-4B41-8523-AAA293B4E0B8}" type="pres">
      <dgm:prSet presAssocID="{6893D3E9-4161-4859-A183-BAE852E75513}" presName="header" presStyleLbl="node1" presStyleIdx="0" presStyleCnt="3" custScaleX="140861"/>
      <dgm:spPr/>
      <dgm:t>
        <a:bodyPr/>
        <a:lstStyle/>
        <a:p>
          <a:endParaRPr lang="en-US"/>
        </a:p>
      </dgm:t>
    </dgm:pt>
    <dgm:pt modelId="{B21B93C0-65AD-4274-BE3E-5758BDA455D7}" type="pres">
      <dgm:prSet presAssocID="{624C63C6-26F3-46D7-BCB8-24486D7B5FE5}" presName="parTrans" presStyleLbl="sibTrans2D1" presStyleIdx="0" presStyleCnt="10"/>
      <dgm:spPr/>
      <dgm:t>
        <a:bodyPr/>
        <a:lstStyle/>
        <a:p>
          <a:endParaRPr lang="en-US"/>
        </a:p>
      </dgm:t>
    </dgm:pt>
    <dgm:pt modelId="{E35BEAB0-2EF1-4308-B042-538A16F2CD0D}" type="pres">
      <dgm:prSet presAssocID="{7690FA79-F839-45B6-B0EA-6D12D90EE238}" presName="child" presStyleLbl="alignAccFollowNode1" presStyleIdx="0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3BEE9-D195-497C-B43E-73377DF50D9F}" type="pres">
      <dgm:prSet presAssocID="{6893D3E9-4161-4859-A183-BAE852E75513}" presName="hSp" presStyleCnt="0"/>
      <dgm:spPr/>
    </dgm:pt>
    <dgm:pt modelId="{3CCE05AB-8B92-4F55-8ACC-D49EF6143312}" type="pres">
      <dgm:prSet presAssocID="{4F52B4AA-0313-43F4-A004-ECF858B02A76}" presName="vertFlow" presStyleCnt="0"/>
      <dgm:spPr/>
    </dgm:pt>
    <dgm:pt modelId="{60B6C784-E4E3-4387-96CD-EE5FB44863BB}" type="pres">
      <dgm:prSet presAssocID="{4F52B4AA-0313-43F4-A004-ECF858B02A76}" presName="header" presStyleLbl="node1" presStyleIdx="1" presStyleCnt="3" custScaleX="140861"/>
      <dgm:spPr/>
      <dgm:t>
        <a:bodyPr/>
        <a:lstStyle/>
        <a:p>
          <a:endParaRPr lang="en-US"/>
        </a:p>
      </dgm:t>
    </dgm:pt>
    <dgm:pt modelId="{0F31E34D-62DC-42B2-9D62-A6E085F37AD7}" type="pres">
      <dgm:prSet presAssocID="{192F9A54-F820-49D3-9B07-96AC97BA7A7F}" presName="parTrans" presStyleLbl="sibTrans2D1" presStyleIdx="1" presStyleCnt="10"/>
      <dgm:spPr/>
      <dgm:t>
        <a:bodyPr/>
        <a:lstStyle/>
        <a:p>
          <a:endParaRPr lang="en-US"/>
        </a:p>
      </dgm:t>
    </dgm:pt>
    <dgm:pt modelId="{24192449-AE4B-47ED-9F09-4B1476F739D4}" type="pres">
      <dgm:prSet presAssocID="{FE2047C4-F483-4017-A040-DA0730C00B1E}" presName="child" presStyleLbl="alignAccFollowNode1" presStyleIdx="1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10603-0C0F-4B9F-937E-640417FF7EF9}" type="pres">
      <dgm:prSet presAssocID="{4F52B4AA-0313-43F4-A004-ECF858B02A76}" presName="hSp" presStyleCnt="0"/>
      <dgm:spPr/>
    </dgm:pt>
    <dgm:pt modelId="{0BA0C23B-0AFF-49FF-8F25-B734FA739745}" type="pres">
      <dgm:prSet presAssocID="{C04A34C8-2CA1-4CCA-87C1-DEDC0814D2AF}" presName="vertFlow" presStyleCnt="0"/>
      <dgm:spPr/>
    </dgm:pt>
    <dgm:pt modelId="{01AC44BC-920D-413D-AE59-B65240A0A893}" type="pres">
      <dgm:prSet presAssocID="{C04A34C8-2CA1-4CCA-87C1-DEDC0814D2AF}" presName="header" presStyleLbl="node1" presStyleIdx="2" presStyleCnt="3" custScaleX="140861"/>
      <dgm:spPr/>
      <dgm:t>
        <a:bodyPr/>
        <a:lstStyle/>
        <a:p>
          <a:endParaRPr lang="en-US"/>
        </a:p>
      </dgm:t>
    </dgm:pt>
    <dgm:pt modelId="{51D14C8C-DA45-456C-B08D-9A05D92EE8C2}" type="pres">
      <dgm:prSet presAssocID="{1CA471CF-DF50-4C98-AF48-04C0ED706432}" presName="parTrans" presStyleLbl="sibTrans2D1" presStyleIdx="2" presStyleCnt="10"/>
      <dgm:spPr/>
      <dgm:t>
        <a:bodyPr/>
        <a:lstStyle/>
        <a:p>
          <a:endParaRPr lang="en-US"/>
        </a:p>
      </dgm:t>
    </dgm:pt>
    <dgm:pt modelId="{28DBE2FE-C1D2-4940-9182-1D4FDA5442FC}" type="pres">
      <dgm:prSet presAssocID="{AAB9DBD6-D7EB-4A3F-9047-B00394AFA59F}" presName="child" presStyleLbl="alignAccFollowNode1" presStyleIdx="2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2928C-C96E-4D90-8148-7D2625ED9316}" type="pres">
      <dgm:prSet presAssocID="{A677DDD0-935E-4FEF-8965-418F2092B873}" presName="sibTrans" presStyleLbl="sibTrans2D1" presStyleIdx="3" presStyleCnt="10"/>
      <dgm:spPr/>
      <dgm:t>
        <a:bodyPr/>
        <a:lstStyle/>
        <a:p>
          <a:endParaRPr lang="en-US"/>
        </a:p>
      </dgm:t>
    </dgm:pt>
    <dgm:pt modelId="{A17986FE-5AE2-4C81-A36D-C158703916FB}" type="pres">
      <dgm:prSet presAssocID="{8EF6BE54-6E12-424B-B0C2-2960A43FCC57}" presName="child" presStyleLbl="alignAccFollowNode1" presStyleIdx="3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5FFFA-8A72-4EA2-8D89-5A14B1A9CD75}" type="pres">
      <dgm:prSet presAssocID="{188579E4-C21E-4B54-B62A-18BAB2855791}" presName="sibTrans" presStyleLbl="sibTrans2D1" presStyleIdx="4" presStyleCnt="10"/>
      <dgm:spPr/>
      <dgm:t>
        <a:bodyPr/>
        <a:lstStyle/>
        <a:p>
          <a:endParaRPr lang="en-US"/>
        </a:p>
      </dgm:t>
    </dgm:pt>
    <dgm:pt modelId="{12091A67-5AB5-4CAE-A692-B2DD753B10EB}" type="pres">
      <dgm:prSet presAssocID="{828F8030-3FAA-42FE-9BD5-7CCF205C1159}" presName="child" presStyleLbl="alignAccFollowNode1" presStyleIdx="4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E76E3-D309-4B00-960A-D439972AF956}" type="pres">
      <dgm:prSet presAssocID="{387F95BD-CF32-4E4B-AADD-C1D9CA8E8C26}" presName="sibTrans" presStyleLbl="sibTrans2D1" presStyleIdx="5" presStyleCnt="10"/>
      <dgm:spPr/>
      <dgm:t>
        <a:bodyPr/>
        <a:lstStyle/>
        <a:p>
          <a:endParaRPr lang="en-US"/>
        </a:p>
      </dgm:t>
    </dgm:pt>
    <dgm:pt modelId="{352C7834-4DA1-48EB-AA46-63A0E296D2D9}" type="pres">
      <dgm:prSet presAssocID="{21892676-899B-4C69-B978-FA45ACA408BB}" presName="child" presStyleLbl="alignAccFollowNode1" presStyleIdx="5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699D6-C619-417D-9529-C9596519C466}" type="pres">
      <dgm:prSet presAssocID="{051E9773-077B-4DBE-8040-3D5CCAA02665}" presName="sibTrans" presStyleLbl="sibTrans2D1" presStyleIdx="6" presStyleCnt="10"/>
      <dgm:spPr/>
      <dgm:t>
        <a:bodyPr/>
        <a:lstStyle/>
        <a:p>
          <a:endParaRPr lang="en-US"/>
        </a:p>
      </dgm:t>
    </dgm:pt>
    <dgm:pt modelId="{4856EAC3-24EF-4DBF-B59F-96DCC6E742F1}" type="pres">
      <dgm:prSet presAssocID="{A11EC93B-8115-47D8-91F6-6BC3CC61E8F0}" presName="child" presStyleLbl="alignAccFollowNode1" presStyleIdx="6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97F54-682E-4568-A70A-2234D462266F}" type="pres">
      <dgm:prSet presAssocID="{AF461C3B-6D47-4C76-A405-06E267339916}" presName="sibTrans" presStyleLbl="sibTrans2D1" presStyleIdx="7" presStyleCnt="10"/>
      <dgm:spPr/>
      <dgm:t>
        <a:bodyPr/>
        <a:lstStyle/>
        <a:p>
          <a:endParaRPr lang="en-US"/>
        </a:p>
      </dgm:t>
    </dgm:pt>
    <dgm:pt modelId="{62FA9ED6-1FCA-4BD2-8BDB-E1A3EF96534A}" type="pres">
      <dgm:prSet presAssocID="{0388296B-676B-476A-9144-4039248856F4}" presName="child" presStyleLbl="alignAccFollowNode1" presStyleIdx="7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AD0D1-1603-48B4-AB98-435843CCEC3F}" type="pres">
      <dgm:prSet presAssocID="{0D858AE9-7427-4FDE-9A1C-C5DA42A20238}" presName="sibTrans" presStyleLbl="sibTrans2D1" presStyleIdx="8" presStyleCnt="10"/>
      <dgm:spPr/>
      <dgm:t>
        <a:bodyPr/>
        <a:lstStyle/>
        <a:p>
          <a:endParaRPr lang="en-US"/>
        </a:p>
      </dgm:t>
    </dgm:pt>
    <dgm:pt modelId="{782323F2-2965-4A27-AAA4-C6B196E92F8B}" type="pres">
      <dgm:prSet presAssocID="{32664ECF-862C-4ABD-BA04-427C3933D53D}" presName="child" presStyleLbl="alignAccFollowNode1" presStyleIdx="8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BF6FFC-0B5B-4869-BEF1-EE0F54C7EAC0}" type="pres">
      <dgm:prSet presAssocID="{8F369749-2B9D-4C0B-A4A9-30B7A6B32D60}" presName="sibTrans" presStyleLbl="sibTrans2D1" presStyleIdx="9" presStyleCnt="10"/>
      <dgm:spPr/>
      <dgm:t>
        <a:bodyPr/>
        <a:lstStyle/>
        <a:p>
          <a:endParaRPr lang="en-US"/>
        </a:p>
      </dgm:t>
    </dgm:pt>
    <dgm:pt modelId="{4AF61A15-93CC-4B23-9BAB-6EB5376032F2}" type="pres">
      <dgm:prSet presAssocID="{CA766476-FBD0-4832-91EA-83D8777BE122}" presName="child" presStyleLbl="alignAccFollowNode1" presStyleIdx="9" presStyleCnt="10" custScaleX="1408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C42ACA-6954-4C12-B6CD-84730C65063B}" type="presOf" srcId="{CA766476-FBD0-4832-91EA-83D8777BE122}" destId="{4AF61A15-93CC-4B23-9BAB-6EB5376032F2}" srcOrd="0" destOrd="0" presId="urn:microsoft.com/office/officeart/2005/8/layout/lProcess1"/>
    <dgm:cxn modelId="{7240BC17-8A53-4230-8C36-83C87C334989}" type="presOf" srcId="{387F95BD-CF32-4E4B-AADD-C1D9CA8E8C26}" destId="{669E76E3-D309-4B00-960A-D439972AF956}" srcOrd="0" destOrd="0" presId="urn:microsoft.com/office/officeart/2005/8/layout/lProcess1"/>
    <dgm:cxn modelId="{9263A602-6BFC-4D64-8868-55B97B2A588B}" type="presOf" srcId="{C04A34C8-2CA1-4CCA-87C1-DEDC0814D2AF}" destId="{01AC44BC-920D-413D-AE59-B65240A0A893}" srcOrd="0" destOrd="0" presId="urn:microsoft.com/office/officeart/2005/8/layout/lProcess1"/>
    <dgm:cxn modelId="{F60B9C0A-1C1B-438A-A15F-94640CCEF1F4}" srcId="{C04A34C8-2CA1-4CCA-87C1-DEDC0814D2AF}" destId="{0388296B-676B-476A-9144-4039248856F4}" srcOrd="5" destOrd="0" parTransId="{BC6BC966-7C21-4EDC-BAF5-21D070D59CFA}" sibTransId="{0D858AE9-7427-4FDE-9A1C-C5DA42A20238}"/>
    <dgm:cxn modelId="{3500489D-9327-44D7-A224-D59D7CE2C386}" srcId="{C04A34C8-2CA1-4CCA-87C1-DEDC0814D2AF}" destId="{AAB9DBD6-D7EB-4A3F-9047-B00394AFA59F}" srcOrd="0" destOrd="0" parTransId="{1CA471CF-DF50-4C98-AF48-04C0ED706432}" sibTransId="{A677DDD0-935E-4FEF-8965-418F2092B873}"/>
    <dgm:cxn modelId="{1E1308D5-5A42-47AC-AD95-2BAA553EF0C4}" type="presOf" srcId="{32664ECF-862C-4ABD-BA04-427C3933D53D}" destId="{782323F2-2965-4A27-AAA4-C6B196E92F8B}" srcOrd="0" destOrd="0" presId="urn:microsoft.com/office/officeart/2005/8/layout/lProcess1"/>
    <dgm:cxn modelId="{3A088853-0230-4331-BD4B-543E6564DA5F}" type="presOf" srcId="{8EF6BE54-6E12-424B-B0C2-2960A43FCC57}" destId="{A17986FE-5AE2-4C81-A36D-C158703916FB}" srcOrd="0" destOrd="0" presId="urn:microsoft.com/office/officeart/2005/8/layout/lProcess1"/>
    <dgm:cxn modelId="{29D75483-084C-477F-8E26-6AA0851635CE}" srcId="{DD657F14-B79A-4429-B1FC-DE5C85002C20}" destId="{4F52B4AA-0313-43F4-A004-ECF858B02A76}" srcOrd="1" destOrd="0" parTransId="{A4F35317-619B-46B6-AE8E-007D56648AD1}" sibTransId="{5845CEDB-6149-468B-BE5A-F9E3D965737C}"/>
    <dgm:cxn modelId="{AF5B0DBA-1609-4514-ACE0-46E191C456C9}" type="presOf" srcId="{A11EC93B-8115-47D8-91F6-6BC3CC61E8F0}" destId="{4856EAC3-24EF-4DBF-B59F-96DCC6E742F1}" srcOrd="0" destOrd="0" presId="urn:microsoft.com/office/officeart/2005/8/layout/lProcess1"/>
    <dgm:cxn modelId="{126117FE-4A05-4319-9B11-A42D4E87BAE5}" srcId="{C04A34C8-2CA1-4CCA-87C1-DEDC0814D2AF}" destId="{32664ECF-862C-4ABD-BA04-427C3933D53D}" srcOrd="6" destOrd="0" parTransId="{0E95F2E0-C1BA-47D3-98D8-CCD7A79A9C2D}" sibTransId="{8F369749-2B9D-4C0B-A4A9-30B7A6B32D60}"/>
    <dgm:cxn modelId="{8C2815FC-BAA9-40EE-8422-941033D929F9}" srcId="{DD657F14-B79A-4429-B1FC-DE5C85002C20}" destId="{C04A34C8-2CA1-4CCA-87C1-DEDC0814D2AF}" srcOrd="2" destOrd="0" parTransId="{E27F463F-4EE4-4087-A544-320902DE220A}" sibTransId="{D2629B41-BDE7-473E-9FD8-C50C6D1E8A18}"/>
    <dgm:cxn modelId="{5F7EE5C3-B65B-46BC-ABEB-D776FCD36770}" type="presOf" srcId="{6893D3E9-4161-4859-A183-BAE852E75513}" destId="{64A913F7-A38A-4B41-8523-AAA293B4E0B8}" srcOrd="0" destOrd="0" presId="urn:microsoft.com/office/officeart/2005/8/layout/lProcess1"/>
    <dgm:cxn modelId="{88BAAED8-3679-4FB5-97A6-9C30A32DF18F}" type="presOf" srcId="{051E9773-077B-4DBE-8040-3D5CCAA02665}" destId="{A90699D6-C619-417D-9529-C9596519C466}" srcOrd="0" destOrd="0" presId="urn:microsoft.com/office/officeart/2005/8/layout/lProcess1"/>
    <dgm:cxn modelId="{361DF9A0-F7EA-4281-88C1-93DAA853546F}" type="presOf" srcId="{DD657F14-B79A-4429-B1FC-DE5C85002C20}" destId="{13992538-AA6E-43AE-950C-E62AC584B905}" srcOrd="0" destOrd="0" presId="urn:microsoft.com/office/officeart/2005/8/layout/lProcess1"/>
    <dgm:cxn modelId="{AD1842DC-330B-4ADB-9191-C25FAD647558}" type="presOf" srcId="{21892676-899B-4C69-B978-FA45ACA408BB}" destId="{352C7834-4DA1-48EB-AA46-63A0E296D2D9}" srcOrd="0" destOrd="0" presId="urn:microsoft.com/office/officeart/2005/8/layout/lProcess1"/>
    <dgm:cxn modelId="{61D6E2E7-DD02-4FD9-B67C-3F6ACCADD798}" srcId="{C04A34C8-2CA1-4CCA-87C1-DEDC0814D2AF}" destId="{CA766476-FBD0-4832-91EA-83D8777BE122}" srcOrd="7" destOrd="0" parTransId="{8724BE5C-F5B6-4202-A861-05F97B3BFCD2}" sibTransId="{7282F072-AE3D-4620-ADB8-65CF010CDF66}"/>
    <dgm:cxn modelId="{64ABCA0B-AC03-4FDD-BBC8-FA5E157A9BBE}" type="presOf" srcId="{8F369749-2B9D-4C0B-A4A9-30B7A6B32D60}" destId="{ADBF6FFC-0B5B-4869-BEF1-EE0F54C7EAC0}" srcOrd="0" destOrd="0" presId="urn:microsoft.com/office/officeart/2005/8/layout/lProcess1"/>
    <dgm:cxn modelId="{FE14CF7A-5BE4-4F13-9C86-97FB1BF30D2C}" type="presOf" srcId="{AF461C3B-6D47-4C76-A405-06E267339916}" destId="{47197F54-682E-4568-A70A-2234D462266F}" srcOrd="0" destOrd="0" presId="urn:microsoft.com/office/officeart/2005/8/layout/lProcess1"/>
    <dgm:cxn modelId="{43021042-4F44-41D9-ACD0-014E45A2F2A3}" type="presOf" srcId="{0388296B-676B-476A-9144-4039248856F4}" destId="{62FA9ED6-1FCA-4BD2-8BDB-E1A3EF96534A}" srcOrd="0" destOrd="0" presId="urn:microsoft.com/office/officeart/2005/8/layout/lProcess1"/>
    <dgm:cxn modelId="{BC8D9ABE-B346-4FA7-93E6-38DFBB759209}" srcId="{C04A34C8-2CA1-4CCA-87C1-DEDC0814D2AF}" destId="{21892676-899B-4C69-B978-FA45ACA408BB}" srcOrd="3" destOrd="0" parTransId="{22A12087-E9F7-44FE-92D2-5FC9E78FFEE2}" sibTransId="{051E9773-077B-4DBE-8040-3D5CCAA02665}"/>
    <dgm:cxn modelId="{F0BEF92C-5F54-4B26-B650-A5F9FB573AF9}" srcId="{C04A34C8-2CA1-4CCA-87C1-DEDC0814D2AF}" destId="{A11EC93B-8115-47D8-91F6-6BC3CC61E8F0}" srcOrd="4" destOrd="0" parTransId="{557B5517-E0DC-4667-A7F5-FEC0F7F39071}" sibTransId="{AF461C3B-6D47-4C76-A405-06E267339916}"/>
    <dgm:cxn modelId="{607AA311-1F01-4FCA-96E7-83E964C41417}" type="presOf" srcId="{192F9A54-F820-49D3-9B07-96AC97BA7A7F}" destId="{0F31E34D-62DC-42B2-9D62-A6E085F37AD7}" srcOrd="0" destOrd="0" presId="urn:microsoft.com/office/officeart/2005/8/layout/lProcess1"/>
    <dgm:cxn modelId="{7D9AAFD0-2D66-441C-802D-9DD437A179F5}" srcId="{C04A34C8-2CA1-4CCA-87C1-DEDC0814D2AF}" destId="{8EF6BE54-6E12-424B-B0C2-2960A43FCC57}" srcOrd="1" destOrd="0" parTransId="{7B24DB57-A82C-48D6-ABA7-BF541B6B534F}" sibTransId="{188579E4-C21E-4B54-B62A-18BAB2855791}"/>
    <dgm:cxn modelId="{287534AD-D149-4A18-8D91-58D97B4A7ED2}" type="presOf" srcId="{FE2047C4-F483-4017-A040-DA0730C00B1E}" destId="{24192449-AE4B-47ED-9F09-4B1476F739D4}" srcOrd="0" destOrd="0" presId="urn:microsoft.com/office/officeart/2005/8/layout/lProcess1"/>
    <dgm:cxn modelId="{0AC222BA-D547-4A9F-9E36-5C132FBCCDD3}" type="presOf" srcId="{0D858AE9-7427-4FDE-9A1C-C5DA42A20238}" destId="{54CAD0D1-1603-48B4-AB98-435843CCEC3F}" srcOrd="0" destOrd="0" presId="urn:microsoft.com/office/officeart/2005/8/layout/lProcess1"/>
    <dgm:cxn modelId="{F8B81CA2-6EBA-4937-A758-43FCE7D37169}" srcId="{C04A34C8-2CA1-4CCA-87C1-DEDC0814D2AF}" destId="{828F8030-3FAA-42FE-9BD5-7CCF205C1159}" srcOrd="2" destOrd="0" parTransId="{48B0AA57-761F-42B7-8762-6A74CDA1500D}" sibTransId="{387F95BD-CF32-4E4B-AADD-C1D9CA8E8C26}"/>
    <dgm:cxn modelId="{F4A03F1D-1675-491D-B980-E306E3B1A722}" type="presOf" srcId="{188579E4-C21E-4B54-B62A-18BAB2855791}" destId="{9B55FFFA-8A72-4EA2-8D89-5A14B1A9CD75}" srcOrd="0" destOrd="0" presId="urn:microsoft.com/office/officeart/2005/8/layout/lProcess1"/>
    <dgm:cxn modelId="{BDACE6BF-8824-46E9-BBB9-0FD73BE7542F}" type="presOf" srcId="{4F52B4AA-0313-43F4-A004-ECF858B02A76}" destId="{60B6C784-E4E3-4387-96CD-EE5FB44863BB}" srcOrd="0" destOrd="0" presId="urn:microsoft.com/office/officeart/2005/8/layout/lProcess1"/>
    <dgm:cxn modelId="{2EBA2610-AAB2-4048-AE65-28CD95308201}" type="presOf" srcId="{624C63C6-26F3-46D7-BCB8-24486D7B5FE5}" destId="{B21B93C0-65AD-4274-BE3E-5758BDA455D7}" srcOrd="0" destOrd="0" presId="urn:microsoft.com/office/officeart/2005/8/layout/lProcess1"/>
    <dgm:cxn modelId="{445F151E-774B-4762-AF5C-8B24B597503C}" type="presOf" srcId="{7690FA79-F839-45B6-B0EA-6D12D90EE238}" destId="{E35BEAB0-2EF1-4308-B042-538A16F2CD0D}" srcOrd="0" destOrd="0" presId="urn:microsoft.com/office/officeart/2005/8/layout/lProcess1"/>
    <dgm:cxn modelId="{43AB5FE5-E9FC-4551-9BAB-59329536A9BE}" type="presOf" srcId="{1CA471CF-DF50-4C98-AF48-04C0ED706432}" destId="{51D14C8C-DA45-456C-B08D-9A05D92EE8C2}" srcOrd="0" destOrd="0" presId="urn:microsoft.com/office/officeart/2005/8/layout/lProcess1"/>
    <dgm:cxn modelId="{D9CD0536-64BA-43FF-AFBA-B2AB37EC6091}" type="presOf" srcId="{828F8030-3FAA-42FE-9BD5-7CCF205C1159}" destId="{12091A67-5AB5-4CAE-A692-B2DD753B10EB}" srcOrd="0" destOrd="0" presId="urn:microsoft.com/office/officeart/2005/8/layout/lProcess1"/>
    <dgm:cxn modelId="{2E1239CD-2887-4BDA-9646-3FF911ABB7AF}" type="presOf" srcId="{AAB9DBD6-D7EB-4A3F-9047-B00394AFA59F}" destId="{28DBE2FE-C1D2-4940-9182-1D4FDA5442FC}" srcOrd="0" destOrd="0" presId="urn:microsoft.com/office/officeart/2005/8/layout/lProcess1"/>
    <dgm:cxn modelId="{26250B6A-3FEF-4FAC-9991-0AAF760B2814}" srcId="{DD657F14-B79A-4429-B1FC-DE5C85002C20}" destId="{6893D3E9-4161-4859-A183-BAE852E75513}" srcOrd="0" destOrd="0" parTransId="{C86626E4-7262-4362-A500-006109D13081}" sibTransId="{014F8056-8DC0-43B2-A319-2D314F6D859E}"/>
    <dgm:cxn modelId="{DE9C3D87-044F-4753-9B5F-077D7626CC39}" srcId="{4F52B4AA-0313-43F4-A004-ECF858B02A76}" destId="{FE2047C4-F483-4017-A040-DA0730C00B1E}" srcOrd="0" destOrd="0" parTransId="{192F9A54-F820-49D3-9B07-96AC97BA7A7F}" sibTransId="{35946591-3BC1-4070-8E0C-4AB5B9E9731E}"/>
    <dgm:cxn modelId="{A735F081-A281-4715-89CC-137D96CEB28B}" srcId="{6893D3E9-4161-4859-A183-BAE852E75513}" destId="{7690FA79-F839-45B6-B0EA-6D12D90EE238}" srcOrd="0" destOrd="0" parTransId="{624C63C6-26F3-46D7-BCB8-24486D7B5FE5}" sibTransId="{91EF4FC9-8979-4742-958A-24E900FA2FA4}"/>
    <dgm:cxn modelId="{D9CA0A49-3D49-47D2-A283-92FAAF5A5E85}" type="presOf" srcId="{A677DDD0-935E-4FEF-8965-418F2092B873}" destId="{3042928C-C96E-4D90-8148-7D2625ED9316}" srcOrd="0" destOrd="0" presId="urn:microsoft.com/office/officeart/2005/8/layout/lProcess1"/>
    <dgm:cxn modelId="{CD758FDB-BB2A-4393-A437-D227BA082843}" type="presParOf" srcId="{13992538-AA6E-43AE-950C-E62AC584B905}" destId="{54BD3526-8DDC-4900-8C81-9567E63D21B3}" srcOrd="0" destOrd="0" presId="urn:microsoft.com/office/officeart/2005/8/layout/lProcess1"/>
    <dgm:cxn modelId="{9A2C49A0-25BD-45CD-8554-53C471875BA4}" type="presParOf" srcId="{54BD3526-8DDC-4900-8C81-9567E63D21B3}" destId="{64A913F7-A38A-4B41-8523-AAA293B4E0B8}" srcOrd="0" destOrd="0" presId="urn:microsoft.com/office/officeart/2005/8/layout/lProcess1"/>
    <dgm:cxn modelId="{A7646DC1-2196-43E4-85DF-E498FB52B84A}" type="presParOf" srcId="{54BD3526-8DDC-4900-8C81-9567E63D21B3}" destId="{B21B93C0-65AD-4274-BE3E-5758BDA455D7}" srcOrd="1" destOrd="0" presId="urn:microsoft.com/office/officeart/2005/8/layout/lProcess1"/>
    <dgm:cxn modelId="{5F2077D6-ECE7-4C3C-A618-9BEBF9C0F721}" type="presParOf" srcId="{54BD3526-8DDC-4900-8C81-9567E63D21B3}" destId="{E35BEAB0-2EF1-4308-B042-538A16F2CD0D}" srcOrd="2" destOrd="0" presId="urn:microsoft.com/office/officeart/2005/8/layout/lProcess1"/>
    <dgm:cxn modelId="{BDC47F38-7F6B-443F-9688-7DF75219A1EB}" type="presParOf" srcId="{13992538-AA6E-43AE-950C-E62AC584B905}" destId="{6D93BEE9-D195-497C-B43E-73377DF50D9F}" srcOrd="1" destOrd="0" presId="urn:microsoft.com/office/officeart/2005/8/layout/lProcess1"/>
    <dgm:cxn modelId="{C74B1863-64DE-41E5-B558-1154DE6CCDB7}" type="presParOf" srcId="{13992538-AA6E-43AE-950C-E62AC584B905}" destId="{3CCE05AB-8B92-4F55-8ACC-D49EF6143312}" srcOrd="2" destOrd="0" presId="urn:microsoft.com/office/officeart/2005/8/layout/lProcess1"/>
    <dgm:cxn modelId="{43D78189-3E83-4BC0-8A4B-1C52F66416BD}" type="presParOf" srcId="{3CCE05AB-8B92-4F55-8ACC-D49EF6143312}" destId="{60B6C784-E4E3-4387-96CD-EE5FB44863BB}" srcOrd="0" destOrd="0" presId="urn:microsoft.com/office/officeart/2005/8/layout/lProcess1"/>
    <dgm:cxn modelId="{6944EB95-9CB0-407E-8014-312471B9EC33}" type="presParOf" srcId="{3CCE05AB-8B92-4F55-8ACC-D49EF6143312}" destId="{0F31E34D-62DC-42B2-9D62-A6E085F37AD7}" srcOrd="1" destOrd="0" presId="urn:microsoft.com/office/officeart/2005/8/layout/lProcess1"/>
    <dgm:cxn modelId="{1B673AC6-BE56-4814-85B1-3ED022B5965A}" type="presParOf" srcId="{3CCE05AB-8B92-4F55-8ACC-D49EF6143312}" destId="{24192449-AE4B-47ED-9F09-4B1476F739D4}" srcOrd="2" destOrd="0" presId="urn:microsoft.com/office/officeart/2005/8/layout/lProcess1"/>
    <dgm:cxn modelId="{D97BA7B0-FC2E-412E-B5B9-F3587E73E122}" type="presParOf" srcId="{13992538-AA6E-43AE-950C-E62AC584B905}" destId="{EA810603-0C0F-4B9F-937E-640417FF7EF9}" srcOrd="3" destOrd="0" presId="urn:microsoft.com/office/officeart/2005/8/layout/lProcess1"/>
    <dgm:cxn modelId="{2CC9F7CC-B453-45FF-9C86-1CA4332B1EB0}" type="presParOf" srcId="{13992538-AA6E-43AE-950C-E62AC584B905}" destId="{0BA0C23B-0AFF-49FF-8F25-B734FA739745}" srcOrd="4" destOrd="0" presId="urn:microsoft.com/office/officeart/2005/8/layout/lProcess1"/>
    <dgm:cxn modelId="{E5B33860-FD2A-49A0-BEFD-8D7BD845973D}" type="presParOf" srcId="{0BA0C23B-0AFF-49FF-8F25-B734FA739745}" destId="{01AC44BC-920D-413D-AE59-B65240A0A893}" srcOrd="0" destOrd="0" presId="urn:microsoft.com/office/officeart/2005/8/layout/lProcess1"/>
    <dgm:cxn modelId="{5189463E-2B2D-4BEF-8B88-26424F75F395}" type="presParOf" srcId="{0BA0C23B-0AFF-49FF-8F25-B734FA739745}" destId="{51D14C8C-DA45-456C-B08D-9A05D92EE8C2}" srcOrd="1" destOrd="0" presId="urn:microsoft.com/office/officeart/2005/8/layout/lProcess1"/>
    <dgm:cxn modelId="{783B5C77-0617-4831-87F2-51E9369EB33F}" type="presParOf" srcId="{0BA0C23B-0AFF-49FF-8F25-B734FA739745}" destId="{28DBE2FE-C1D2-4940-9182-1D4FDA5442FC}" srcOrd="2" destOrd="0" presId="urn:microsoft.com/office/officeart/2005/8/layout/lProcess1"/>
    <dgm:cxn modelId="{1AE0A08C-5746-409A-9FC1-32BF95FD4593}" type="presParOf" srcId="{0BA0C23B-0AFF-49FF-8F25-B734FA739745}" destId="{3042928C-C96E-4D90-8148-7D2625ED9316}" srcOrd="3" destOrd="0" presId="urn:microsoft.com/office/officeart/2005/8/layout/lProcess1"/>
    <dgm:cxn modelId="{D6757C21-9EC8-4A51-A45A-31AA3CFF0BD4}" type="presParOf" srcId="{0BA0C23B-0AFF-49FF-8F25-B734FA739745}" destId="{A17986FE-5AE2-4C81-A36D-C158703916FB}" srcOrd="4" destOrd="0" presId="urn:microsoft.com/office/officeart/2005/8/layout/lProcess1"/>
    <dgm:cxn modelId="{53A8DB8D-8469-452A-BF03-363935DC4806}" type="presParOf" srcId="{0BA0C23B-0AFF-49FF-8F25-B734FA739745}" destId="{9B55FFFA-8A72-4EA2-8D89-5A14B1A9CD75}" srcOrd="5" destOrd="0" presId="urn:microsoft.com/office/officeart/2005/8/layout/lProcess1"/>
    <dgm:cxn modelId="{E03A5273-9998-4F50-8502-853340577436}" type="presParOf" srcId="{0BA0C23B-0AFF-49FF-8F25-B734FA739745}" destId="{12091A67-5AB5-4CAE-A692-B2DD753B10EB}" srcOrd="6" destOrd="0" presId="urn:microsoft.com/office/officeart/2005/8/layout/lProcess1"/>
    <dgm:cxn modelId="{CC80E01E-490D-401D-9D93-763490F21B82}" type="presParOf" srcId="{0BA0C23B-0AFF-49FF-8F25-B734FA739745}" destId="{669E76E3-D309-4B00-960A-D439972AF956}" srcOrd="7" destOrd="0" presId="urn:microsoft.com/office/officeart/2005/8/layout/lProcess1"/>
    <dgm:cxn modelId="{658670FF-1EA0-4D5E-B785-E26341EA1B97}" type="presParOf" srcId="{0BA0C23B-0AFF-49FF-8F25-B734FA739745}" destId="{352C7834-4DA1-48EB-AA46-63A0E296D2D9}" srcOrd="8" destOrd="0" presId="urn:microsoft.com/office/officeart/2005/8/layout/lProcess1"/>
    <dgm:cxn modelId="{FD172F27-5A42-4C92-BA41-8524FD31725F}" type="presParOf" srcId="{0BA0C23B-0AFF-49FF-8F25-B734FA739745}" destId="{A90699D6-C619-417D-9529-C9596519C466}" srcOrd="9" destOrd="0" presId="urn:microsoft.com/office/officeart/2005/8/layout/lProcess1"/>
    <dgm:cxn modelId="{921C99A2-D8AA-41F4-80C2-D16FEA24AFF9}" type="presParOf" srcId="{0BA0C23B-0AFF-49FF-8F25-B734FA739745}" destId="{4856EAC3-24EF-4DBF-B59F-96DCC6E742F1}" srcOrd="10" destOrd="0" presId="urn:microsoft.com/office/officeart/2005/8/layout/lProcess1"/>
    <dgm:cxn modelId="{44C5C7D0-CFBC-4396-ACEE-97EEA90A2F0B}" type="presParOf" srcId="{0BA0C23B-0AFF-49FF-8F25-B734FA739745}" destId="{47197F54-682E-4568-A70A-2234D462266F}" srcOrd="11" destOrd="0" presId="urn:microsoft.com/office/officeart/2005/8/layout/lProcess1"/>
    <dgm:cxn modelId="{2F22BFB8-4F05-436E-A0C4-DD374FBD8CF5}" type="presParOf" srcId="{0BA0C23B-0AFF-49FF-8F25-B734FA739745}" destId="{62FA9ED6-1FCA-4BD2-8BDB-E1A3EF96534A}" srcOrd="12" destOrd="0" presId="urn:microsoft.com/office/officeart/2005/8/layout/lProcess1"/>
    <dgm:cxn modelId="{1C35ED71-BB54-4107-99B9-0051B2DA3A35}" type="presParOf" srcId="{0BA0C23B-0AFF-49FF-8F25-B734FA739745}" destId="{54CAD0D1-1603-48B4-AB98-435843CCEC3F}" srcOrd="13" destOrd="0" presId="urn:microsoft.com/office/officeart/2005/8/layout/lProcess1"/>
    <dgm:cxn modelId="{9D13DCC2-DCCA-4C35-BEC1-976201E9FFC4}" type="presParOf" srcId="{0BA0C23B-0AFF-49FF-8F25-B734FA739745}" destId="{782323F2-2965-4A27-AAA4-C6B196E92F8B}" srcOrd="14" destOrd="0" presId="urn:microsoft.com/office/officeart/2005/8/layout/lProcess1"/>
    <dgm:cxn modelId="{7D6D9C11-5AB9-4AE7-A2BE-1CFD94C8B4BB}" type="presParOf" srcId="{0BA0C23B-0AFF-49FF-8F25-B734FA739745}" destId="{ADBF6FFC-0B5B-4869-BEF1-EE0F54C7EAC0}" srcOrd="15" destOrd="0" presId="urn:microsoft.com/office/officeart/2005/8/layout/lProcess1"/>
    <dgm:cxn modelId="{C532EAB5-B8EC-4149-B3F7-3D6433E243C1}" type="presParOf" srcId="{0BA0C23B-0AFF-49FF-8F25-B734FA739745}" destId="{4AF61A15-93CC-4B23-9BAB-6EB5376032F2}" srcOrd="1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DB231-DAF2-46C4-8E91-76D57E27E2C5}">
      <dsp:nvSpPr>
        <dsp:cNvPr id="0" name=""/>
        <dsp:cNvSpPr/>
      </dsp:nvSpPr>
      <dsp:spPr>
        <a:xfrm>
          <a:off x="1686515" y="1053"/>
          <a:ext cx="1981812" cy="792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Taxable income </a:t>
          </a:r>
          <a:endParaRPr lang="en-US" sz="2600" kern="1200" dirty="0"/>
        </a:p>
      </dsp:txBody>
      <dsp:txXfrm>
        <a:off x="2082877" y="1053"/>
        <a:ext cx="1189088" cy="792724"/>
      </dsp:txXfrm>
    </dsp:sp>
    <dsp:sp modelId="{631BF811-20EE-44E1-A4C4-FE31E0992B1C}">
      <dsp:nvSpPr>
        <dsp:cNvPr id="0" name=""/>
        <dsp:cNvSpPr/>
      </dsp:nvSpPr>
      <dsp:spPr>
        <a:xfrm>
          <a:off x="3410692" y="68434"/>
          <a:ext cx="1644904" cy="65796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60,00,000</a:t>
          </a:r>
          <a:endParaRPr lang="en-US" sz="1800" kern="1200" dirty="0"/>
        </a:p>
      </dsp:txBody>
      <dsp:txXfrm>
        <a:off x="3739673" y="68434"/>
        <a:ext cx="986943" cy="657961"/>
      </dsp:txXfrm>
    </dsp:sp>
    <dsp:sp modelId="{361D4946-2AE0-4E4D-B052-8785C8937B78}">
      <dsp:nvSpPr>
        <dsp:cNvPr id="0" name=""/>
        <dsp:cNvSpPr/>
      </dsp:nvSpPr>
      <dsp:spPr>
        <a:xfrm>
          <a:off x="1686515" y="904759"/>
          <a:ext cx="1981812" cy="792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2.5L=0%</a:t>
          </a:r>
          <a:endParaRPr lang="en-US" sz="2600" kern="1200" dirty="0"/>
        </a:p>
      </dsp:txBody>
      <dsp:txXfrm>
        <a:off x="2082877" y="904759"/>
        <a:ext cx="1189088" cy="792724"/>
      </dsp:txXfrm>
    </dsp:sp>
    <dsp:sp modelId="{F8354943-F4A1-4775-B621-A34CA22946BD}">
      <dsp:nvSpPr>
        <dsp:cNvPr id="0" name=""/>
        <dsp:cNvSpPr/>
      </dsp:nvSpPr>
      <dsp:spPr>
        <a:xfrm>
          <a:off x="3410692" y="972141"/>
          <a:ext cx="1644904" cy="65796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0</a:t>
          </a:r>
          <a:endParaRPr lang="en-US" sz="1800" kern="1200" dirty="0"/>
        </a:p>
      </dsp:txBody>
      <dsp:txXfrm>
        <a:off x="3739673" y="972141"/>
        <a:ext cx="986943" cy="657961"/>
      </dsp:txXfrm>
    </dsp:sp>
    <dsp:sp modelId="{AF9F704E-A480-4D5F-846B-FDA05B1FE878}">
      <dsp:nvSpPr>
        <dsp:cNvPr id="0" name=""/>
        <dsp:cNvSpPr/>
      </dsp:nvSpPr>
      <dsp:spPr>
        <a:xfrm>
          <a:off x="1686515" y="1808465"/>
          <a:ext cx="1981812" cy="792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2.5L=5%</a:t>
          </a:r>
          <a:endParaRPr lang="en-US" sz="2600" kern="1200" dirty="0"/>
        </a:p>
      </dsp:txBody>
      <dsp:txXfrm>
        <a:off x="2082877" y="1808465"/>
        <a:ext cx="1189088" cy="792724"/>
      </dsp:txXfrm>
    </dsp:sp>
    <dsp:sp modelId="{49E76C56-A39E-4DD6-BCB9-45B433FD1C1B}">
      <dsp:nvSpPr>
        <dsp:cNvPr id="0" name=""/>
        <dsp:cNvSpPr/>
      </dsp:nvSpPr>
      <dsp:spPr>
        <a:xfrm>
          <a:off x="3410692" y="1875847"/>
          <a:ext cx="1644904" cy="657961"/>
        </a:xfrm>
        <a:prstGeom prst="chevron">
          <a:avLst/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u="none" kern="1200" dirty="0" smtClean="0"/>
            <a:t>12500</a:t>
          </a:r>
          <a:endParaRPr lang="en-US" sz="1800" kern="1200" dirty="0"/>
        </a:p>
      </dsp:txBody>
      <dsp:txXfrm>
        <a:off x="3739673" y="1875847"/>
        <a:ext cx="986943" cy="657961"/>
      </dsp:txXfrm>
    </dsp:sp>
    <dsp:sp modelId="{C8A42F58-7629-4C5D-ABA4-32F607C94C52}">
      <dsp:nvSpPr>
        <dsp:cNvPr id="0" name=""/>
        <dsp:cNvSpPr/>
      </dsp:nvSpPr>
      <dsp:spPr>
        <a:xfrm>
          <a:off x="1686515" y="2712172"/>
          <a:ext cx="1981812" cy="792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5L=20%</a:t>
          </a:r>
          <a:endParaRPr lang="en-US" sz="2600" kern="1200" dirty="0"/>
        </a:p>
      </dsp:txBody>
      <dsp:txXfrm>
        <a:off x="2082877" y="2712172"/>
        <a:ext cx="1189088" cy="792724"/>
      </dsp:txXfrm>
    </dsp:sp>
    <dsp:sp modelId="{AF931148-1A86-4F9A-AEF5-0F10E09279F1}">
      <dsp:nvSpPr>
        <dsp:cNvPr id="0" name=""/>
        <dsp:cNvSpPr/>
      </dsp:nvSpPr>
      <dsp:spPr>
        <a:xfrm>
          <a:off x="3410692" y="2779553"/>
          <a:ext cx="1644904" cy="65796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u="none" kern="1200" dirty="0" smtClean="0"/>
            <a:t>1,00,000</a:t>
          </a:r>
          <a:endParaRPr lang="en-US" sz="1800" kern="1200" dirty="0"/>
        </a:p>
      </dsp:txBody>
      <dsp:txXfrm>
        <a:off x="3739673" y="2779553"/>
        <a:ext cx="986943" cy="657961"/>
      </dsp:txXfrm>
    </dsp:sp>
    <dsp:sp modelId="{57251EB3-3635-4FD2-9DC8-E4E3D1776C73}">
      <dsp:nvSpPr>
        <dsp:cNvPr id="0" name=""/>
        <dsp:cNvSpPr/>
      </dsp:nvSpPr>
      <dsp:spPr>
        <a:xfrm>
          <a:off x="1686515" y="3615878"/>
          <a:ext cx="1981812" cy="792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REM 50l 30%</a:t>
          </a:r>
          <a:endParaRPr lang="en-US" sz="2600" kern="1200" dirty="0"/>
        </a:p>
      </dsp:txBody>
      <dsp:txXfrm>
        <a:off x="2082877" y="3615878"/>
        <a:ext cx="1189088" cy="792724"/>
      </dsp:txXfrm>
    </dsp:sp>
    <dsp:sp modelId="{BEF16BC0-4CC5-4E3E-98D2-AC1729C2532B}">
      <dsp:nvSpPr>
        <dsp:cNvPr id="0" name=""/>
        <dsp:cNvSpPr/>
      </dsp:nvSpPr>
      <dsp:spPr>
        <a:xfrm>
          <a:off x="3410692" y="3683260"/>
          <a:ext cx="1644904" cy="65796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15,00,000</a:t>
          </a:r>
          <a:endParaRPr lang="en-US" sz="1800" kern="1200" dirty="0"/>
        </a:p>
      </dsp:txBody>
      <dsp:txXfrm>
        <a:off x="3739673" y="3683260"/>
        <a:ext cx="986943" cy="657961"/>
      </dsp:txXfrm>
    </dsp:sp>
    <dsp:sp modelId="{9B7BA481-9E09-4F28-9C0A-14C014167321}">
      <dsp:nvSpPr>
        <dsp:cNvPr id="0" name=""/>
        <dsp:cNvSpPr/>
      </dsp:nvSpPr>
      <dsp:spPr>
        <a:xfrm>
          <a:off x="1686515" y="4519584"/>
          <a:ext cx="1981812" cy="792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Total</a:t>
          </a:r>
          <a:endParaRPr lang="en-US" sz="2600" kern="1200" dirty="0"/>
        </a:p>
      </dsp:txBody>
      <dsp:txXfrm>
        <a:off x="2082877" y="4519584"/>
        <a:ext cx="1189088" cy="792724"/>
      </dsp:txXfrm>
    </dsp:sp>
    <dsp:sp modelId="{0449CD40-FF72-4D25-AAF5-F6F6BB49B260}">
      <dsp:nvSpPr>
        <dsp:cNvPr id="0" name=""/>
        <dsp:cNvSpPr/>
      </dsp:nvSpPr>
      <dsp:spPr>
        <a:xfrm>
          <a:off x="3410692" y="4586966"/>
          <a:ext cx="1644904" cy="65796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16,12,500</a:t>
          </a:r>
          <a:endParaRPr lang="en-US" sz="1800" kern="1200" dirty="0"/>
        </a:p>
      </dsp:txBody>
      <dsp:txXfrm>
        <a:off x="3739673" y="4586966"/>
        <a:ext cx="986943" cy="6579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DB231-DAF2-46C4-8E91-76D57E27E2C5}">
      <dsp:nvSpPr>
        <dsp:cNvPr id="0" name=""/>
        <dsp:cNvSpPr/>
      </dsp:nvSpPr>
      <dsp:spPr>
        <a:xfrm>
          <a:off x="819061" y="2606"/>
          <a:ext cx="3002346" cy="1200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Total Tax</a:t>
          </a:r>
          <a:endParaRPr lang="en-US" sz="2900" kern="1200" dirty="0"/>
        </a:p>
      </dsp:txBody>
      <dsp:txXfrm>
        <a:off x="1419530" y="2606"/>
        <a:ext cx="1801408" cy="1200938"/>
      </dsp:txXfrm>
    </dsp:sp>
    <dsp:sp modelId="{BA07A453-1DD7-4BD8-BD08-277637F2DE7E}">
      <dsp:nvSpPr>
        <dsp:cNvPr id="0" name=""/>
        <dsp:cNvSpPr/>
      </dsp:nvSpPr>
      <dsp:spPr>
        <a:xfrm>
          <a:off x="3431102" y="104686"/>
          <a:ext cx="2491947" cy="99677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16,12,500 -Rebate 0</a:t>
          </a:r>
          <a:endParaRPr lang="en-US" sz="2800" kern="1200" dirty="0"/>
        </a:p>
      </dsp:txBody>
      <dsp:txXfrm>
        <a:off x="3929492" y="104686"/>
        <a:ext cx="1495168" cy="996779"/>
      </dsp:txXfrm>
    </dsp:sp>
    <dsp:sp modelId="{A60FE04F-EF4E-4235-96BA-69695C81901B}">
      <dsp:nvSpPr>
        <dsp:cNvPr id="0" name=""/>
        <dsp:cNvSpPr/>
      </dsp:nvSpPr>
      <dsp:spPr>
        <a:xfrm>
          <a:off x="819061" y="1371677"/>
          <a:ext cx="3002346" cy="1200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+ 10% surcharge</a:t>
          </a:r>
          <a:endParaRPr lang="en-US" sz="2900" kern="1200" dirty="0"/>
        </a:p>
      </dsp:txBody>
      <dsp:txXfrm>
        <a:off x="1419530" y="1371677"/>
        <a:ext cx="1801408" cy="1200938"/>
      </dsp:txXfrm>
    </dsp:sp>
    <dsp:sp modelId="{F0497C88-1B01-4BE7-B0BD-09EB2ACC86E4}">
      <dsp:nvSpPr>
        <dsp:cNvPr id="0" name=""/>
        <dsp:cNvSpPr/>
      </dsp:nvSpPr>
      <dsp:spPr>
        <a:xfrm>
          <a:off x="3431102" y="1473756"/>
          <a:ext cx="2491947" cy="99677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u="none" kern="1200" dirty="0" smtClean="0"/>
            <a:t>1,61,250</a:t>
          </a:r>
          <a:endParaRPr lang="en-US" sz="2800" kern="1200" dirty="0"/>
        </a:p>
      </dsp:txBody>
      <dsp:txXfrm>
        <a:off x="3929492" y="1473756"/>
        <a:ext cx="1495168" cy="996779"/>
      </dsp:txXfrm>
    </dsp:sp>
    <dsp:sp modelId="{4AA827C3-2CDA-46B7-8FB1-BE4F132DF5DA}">
      <dsp:nvSpPr>
        <dsp:cNvPr id="0" name=""/>
        <dsp:cNvSpPr/>
      </dsp:nvSpPr>
      <dsp:spPr>
        <a:xfrm>
          <a:off x="819061" y="2740747"/>
          <a:ext cx="3002346" cy="1200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+ 3% Edu Cess [Tax + Surcharge]</a:t>
          </a:r>
          <a:endParaRPr lang="en-US" sz="2900" kern="1200" dirty="0"/>
        </a:p>
      </dsp:txBody>
      <dsp:txXfrm>
        <a:off x="1419530" y="2740747"/>
        <a:ext cx="1801408" cy="1200938"/>
      </dsp:txXfrm>
    </dsp:sp>
    <dsp:sp modelId="{DB7AC366-7539-4F2A-9122-267AC028A9C0}">
      <dsp:nvSpPr>
        <dsp:cNvPr id="0" name=""/>
        <dsp:cNvSpPr/>
      </dsp:nvSpPr>
      <dsp:spPr>
        <a:xfrm>
          <a:off x="3431102" y="2842826"/>
          <a:ext cx="2491947" cy="99677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53,213</a:t>
          </a:r>
          <a:endParaRPr lang="en-US" sz="2800" kern="1200" dirty="0"/>
        </a:p>
      </dsp:txBody>
      <dsp:txXfrm>
        <a:off x="3929492" y="2842826"/>
        <a:ext cx="1495168" cy="996779"/>
      </dsp:txXfrm>
    </dsp:sp>
    <dsp:sp modelId="{2EC2B8D6-C9DB-4910-9EBF-942816E581AD}">
      <dsp:nvSpPr>
        <dsp:cNvPr id="0" name=""/>
        <dsp:cNvSpPr/>
      </dsp:nvSpPr>
      <dsp:spPr>
        <a:xfrm>
          <a:off x="819061" y="4109817"/>
          <a:ext cx="3002346" cy="1200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FINAL:</a:t>
          </a:r>
          <a:endParaRPr lang="en-US" sz="2900" kern="1200" dirty="0"/>
        </a:p>
      </dsp:txBody>
      <dsp:txXfrm>
        <a:off x="1419530" y="4109817"/>
        <a:ext cx="1801408" cy="1200938"/>
      </dsp:txXfrm>
    </dsp:sp>
    <dsp:sp modelId="{873C38D4-05AB-4FFB-8859-9BD63DEF240D}">
      <dsp:nvSpPr>
        <dsp:cNvPr id="0" name=""/>
        <dsp:cNvSpPr/>
      </dsp:nvSpPr>
      <dsp:spPr>
        <a:xfrm>
          <a:off x="3431102" y="4211897"/>
          <a:ext cx="2491947" cy="99677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u="none" kern="1200" dirty="0" smtClean="0"/>
            <a:t>18,26,963</a:t>
          </a:r>
          <a:endParaRPr lang="en-US" sz="2800" kern="1200" dirty="0"/>
        </a:p>
      </dsp:txBody>
      <dsp:txXfrm>
        <a:off x="3929492" y="4211897"/>
        <a:ext cx="1495168" cy="99677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06055-4C34-4971-9366-379D91FC190E}">
      <dsp:nvSpPr>
        <dsp:cNvPr id="0" name=""/>
        <dsp:cNvSpPr/>
      </dsp:nvSpPr>
      <dsp:spPr>
        <a:xfrm>
          <a:off x="1749" y="1961901"/>
          <a:ext cx="4736280" cy="8967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Capital [200]</a:t>
          </a:r>
          <a:endParaRPr lang="en-US" sz="4100" kern="1200" dirty="0"/>
        </a:p>
      </dsp:txBody>
      <dsp:txXfrm>
        <a:off x="28014" y="1988166"/>
        <a:ext cx="4683750" cy="844215"/>
      </dsp:txXfrm>
    </dsp:sp>
    <dsp:sp modelId="{3D5B4647-4D85-4DB3-A82A-4AF6ED05B740}">
      <dsp:nvSpPr>
        <dsp:cNvPr id="0" name=""/>
        <dsp:cNvSpPr/>
      </dsp:nvSpPr>
      <dsp:spPr>
        <a:xfrm>
          <a:off x="1749" y="981950"/>
          <a:ext cx="2272687" cy="896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Equity  (100)</a:t>
          </a:r>
          <a:br>
            <a:rPr lang="en-US" sz="2500" kern="1200" dirty="0" smtClean="0"/>
          </a:br>
          <a:r>
            <a:rPr lang="en-US" sz="2500" kern="1200" dirty="0" smtClean="0"/>
            <a:t>Share</a:t>
          </a:r>
          <a:endParaRPr lang="en-US" sz="2500" kern="1200" dirty="0"/>
        </a:p>
      </dsp:txBody>
      <dsp:txXfrm>
        <a:off x="28014" y="1008215"/>
        <a:ext cx="2220157" cy="844215"/>
      </dsp:txXfrm>
    </dsp:sp>
    <dsp:sp modelId="{C9330CA9-32EB-4745-AA54-F5AB658BF78C}">
      <dsp:nvSpPr>
        <dsp:cNvPr id="0" name=""/>
        <dsp:cNvSpPr/>
      </dsp:nvSpPr>
      <dsp:spPr>
        <a:xfrm>
          <a:off x="1749" y="1999"/>
          <a:ext cx="2272687" cy="8967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@Rs. 10 </a:t>
          </a:r>
          <a:r>
            <a:rPr lang="en-US" sz="2500" u="sng" kern="1200" dirty="0" smtClean="0"/>
            <a:t>dividend</a:t>
          </a:r>
          <a:endParaRPr lang="en-US" sz="2500" u="sng" kern="1200" dirty="0"/>
        </a:p>
      </dsp:txBody>
      <dsp:txXfrm>
        <a:off x="28014" y="28264"/>
        <a:ext cx="2220157" cy="844215"/>
      </dsp:txXfrm>
    </dsp:sp>
    <dsp:sp modelId="{93D842C0-B547-46A2-A546-DA572D3DB53C}">
      <dsp:nvSpPr>
        <dsp:cNvPr id="0" name=""/>
        <dsp:cNvSpPr/>
      </dsp:nvSpPr>
      <dsp:spPr>
        <a:xfrm>
          <a:off x="2465342" y="981950"/>
          <a:ext cx="2272687" cy="8967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Debt (100)</a:t>
          </a:r>
          <a:br>
            <a:rPr lang="en-US" sz="2500" kern="1200" dirty="0" smtClean="0"/>
          </a:br>
          <a:r>
            <a:rPr lang="en-US" sz="2500" kern="1200" dirty="0" smtClean="0"/>
            <a:t>Bond @8%</a:t>
          </a:r>
          <a:endParaRPr lang="en-US" sz="2500" kern="1200" dirty="0"/>
        </a:p>
      </dsp:txBody>
      <dsp:txXfrm>
        <a:off x="2491607" y="1008215"/>
        <a:ext cx="2220157" cy="844215"/>
      </dsp:txXfrm>
    </dsp:sp>
    <dsp:sp modelId="{AAEE20F4-2EF3-43AE-AAD6-FE7265DC6727}">
      <dsp:nvSpPr>
        <dsp:cNvPr id="0" name=""/>
        <dsp:cNvSpPr/>
      </dsp:nvSpPr>
      <dsp:spPr>
        <a:xfrm>
          <a:off x="2465342" y="1999"/>
          <a:ext cx="2272687" cy="8967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@Rs.8 Interest</a:t>
          </a:r>
          <a:endParaRPr lang="en-US" sz="2500" kern="1200" dirty="0"/>
        </a:p>
      </dsp:txBody>
      <dsp:txXfrm>
        <a:off x="2491607" y="28264"/>
        <a:ext cx="2220157" cy="8442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2A509-E9A1-4713-9914-E793601CBA99}">
      <dsp:nvSpPr>
        <dsp:cNvPr id="0" name=""/>
        <dsp:cNvSpPr/>
      </dsp:nvSpPr>
      <dsp:spPr>
        <a:xfrm>
          <a:off x="4432" y="0"/>
          <a:ext cx="4263577" cy="24831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Company</a:t>
          </a:r>
          <a:endParaRPr lang="en-US" sz="3600" kern="1200" dirty="0"/>
        </a:p>
      </dsp:txBody>
      <dsp:txXfrm>
        <a:off x="4432" y="0"/>
        <a:ext cx="4263577" cy="744942"/>
      </dsp:txXfrm>
    </dsp:sp>
    <dsp:sp modelId="{0C09E7CE-CEAA-4154-ACDF-4A3DED217EDD}">
      <dsp:nvSpPr>
        <dsp:cNvPr id="0" name=""/>
        <dsp:cNvSpPr/>
      </dsp:nvSpPr>
      <dsp:spPr>
        <a:xfrm>
          <a:off x="430789" y="745669"/>
          <a:ext cx="3410862" cy="748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80010" rIns="10668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Profit &lt;1 cr.</a:t>
          </a:r>
          <a:endParaRPr lang="en-US" sz="4200" kern="1200" dirty="0"/>
        </a:p>
      </dsp:txBody>
      <dsp:txXfrm>
        <a:off x="452718" y="767598"/>
        <a:ext cx="3367004" cy="704842"/>
      </dsp:txXfrm>
    </dsp:sp>
    <dsp:sp modelId="{E52F66D1-1941-420C-90C3-36190A42F55C}">
      <dsp:nvSpPr>
        <dsp:cNvPr id="0" name=""/>
        <dsp:cNvSpPr/>
      </dsp:nvSpPr>
      <dsp:spPr>
        <a:xfrm>
          <a:off x="430789" y="1609555"/>
          <a:ext cx="3410862" cy="748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80010" rIns="10668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Profit &gt;500 cr.</a:t>
          </a:r>
          <a:endParaRPr lang="en-US" sz="4200" kern="1200" dirty="0"/>
        </a:p>
      </dsp:txBody>
      <dsp:txXfrm>
        <a:off x="452718" y="1631484"/>
        <a:ext cx="3367004" cy="704842"/>
      </dsp:txXfrm>
    </dsp:sp>
    <dsp:sp modelId="{B61D9F92-DDF4-429F-87AA-5044DEACF09A}">
      <dsp:nvSpPr>
        <dsp:cNvPr id="0" name=""/>
        <dsp:cNvSpPr/>
      </dsp:nvSpPr>
      <dsp:spPr>
        <a:xfrm>
          <a:off x="4587778" y="0"/>
          <a:ext cx="4263577" cy="24831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Effective Tax?</a:t>
          </a:r>
          <a:endParaRPr lang="en-US" sz="3600" kern="1200" dirty="0"/>
        </a:p>
      </dsp:txBody>
      <dsp:txXfrm>
        <a:off x="4587778" y="0"/>
        <a:ext cx="4263577" cy="744942"/>
      </dsp:txXfrm>
    </dsp:sp>
    <dsp:sp modelId="{3161097C-B36F-437D-93F6-B72A1173582B}">
      <dsp:nvSpPr>
        <dsp:cNvPr id="0" name=""/>
        <dsp:cNvSpPr/>
      </dsp:nvSpPr>
      <dsp:spPr>
        <a:xfrm>
          <a:off x="5014135" y="745669"/>
          <a:ext cx="3410862" cy="748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80010" rIns="10668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30.26%</a:t>
          </a:r>
          <a:endParaRPr lang="en-US" sz="4200" kern="1200" dirty="0"/>
        </a:p>
      </dsp:txBody>
      <dsp:txXfrm>
        <a:off x="5036064" y="767598"/>
        <a:ext cx="3367004" cy="704842"/>
      </dsp:txXfrm>
    </dsp:sp>
    <dsp:sp modelId="{5C12DE39-0E7E-4C2E-A393-7CC37B3A8292}">
      <dsp:nvSpPr>
        <dsp:cNvPr id="0" name=""/>
        <dsp:cNvSpPr/>
      </dsp:nvSpPr>
      <dsp:spPr>
        <a:xfrm>
          <a:off x="5014135" y="1609555"/>
          <a:ext cx="3410862" cy="748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80010" rIns="10668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25.29%</a:t>
          </a:r>
          <a:endParaRPr lang="en-US" sz="4200" kern="1200" dirty="0"/>
        </a:p>
      </dsp:txBody>
      <dsp:txXfrm>
        <a:off x="5036064" y="1631484"/>
        <a:ext cx="3367004" cy="7048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ED54E-61AF-4AC5-A849-1A359FFB48BC}">
      <dsp:nvSpPr>
        <dsp:cNvPr id="0" name=""/>
        <dsp:cNvSpPr/>
      </dsp:nvSpPr>
      <dsp:spPr>
        <a:xfrm>
          <a:off x="0" y="0"/>
          <a:ext cx="7292979" cy="1035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Because big companies claim larger deduction, exemptions on R&amp;D, Assets etc. 150%</a:t>
          </a:r>
          <a:endParaRPr lang="en-US" sz="2700" kern="1200" dirty="0"/>
        </a:p>
      </dsp:txBody>
      <dsp:txXfrm>
        <a:off x="30332" y="30332"/>
        <a:ext cx="6175488" cy="974933"/>
      </dsp:txXfrm>
    </dsp:sp>
    <dsp:sp modelId="{03FB2D43-90A1-450B-865C-B7BE77C4A80C}">
      <dsp:nvSpPr>
        <dsp:cNvPr id="0" name=""/>
        <dsp:cNvSpPr/>
      </dsp:nvSpPr>
      <dsp:spPr>
        <a:xfrm>
          <a:off x="643498" y="1208196"/>
          <a:ext cx="7292979" cy="1035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1/4/2017..phasing out of exemptions till 2020</a:t>
          </a:r>
          <a:endParaRPr lang="en-US" sz="2700" kern="1200" dirty="0"/>
        </a:p>
      </dsp:txBody>
      <dsp:txXfrm>
        <a:off x="673830" y="1238528"/>
        <a:ext cx="5915679" cy="974933"/>
      </dsp:txXfrm>
    </dsp:sp>
    <dsp:sp modelId="{DD41599C-8807-45C5-833C-DE72F9F77626}">
      <dsp:nvSpPr>
        <dsp:cNvPr id="0" name=""/>
        <dsp:cNvSpPr/>
      </dsp:nvSpPr>
      <dsp:spPr>
        <a:xfrm>
          <a:off x="1286996" y="2416393"/>
          <a:ext cx="7292979" cy="1035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Statutory corporation tax will be reduced to 25%</a:t>
          </a:r>
          <a:endParaRPr lang="en-US" sz="2700" kern="1200" dirty="0"/>
        </a:p>
      </dsp:txBody>
      <dsp:txXfrm>
        <a:off x="1317328" y="2446725"/>
        <a:ext cx="5915679" cy="974933"/>
      </dsp:txXfrm>
    </dsp:sp>
    <dsp:sp modelId="{5C3BBAAC-701F-45E1-BA35-5B06EEDD1D4E}">
      <dsp:nvSpPr>
        <dsp:cNvPr id="0" name=""/>
        <dsp:cNvSpPr/>
      </dsp:nvSpPr>
      <dsp:spPr>
        <a:xfrm>
          <a:off x="6619841" y="785327"/>
          <a:ext cx="673138" cy="673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6771297" y="785327"/>
        <a:ext cx="370226" cy="506536"/>
      </dsp:txXfrm>
    </dsp:sp>
    <dsp:sp modelId="{46B14F44-1AE5-472C-A382-27D5BBC17E7D}">
      <dsp:nvSpPr>
        <dsp:cNvPr id="0" name=""/>
        <dsp:cNvSpPr/>
      </dsp:nvSpPr>
      <dsp:spPr>
        <a:xfrm>
          <a:off x="7263339" y="1986620"/>
          <a:ext cx="673138" cy="673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7414795" y="1986620"/>
        <a:ext cx="370226" cy="5065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5A144-63A4-4914-BF81-5152196B2375}">
      <dsp:nvSpPr>
        <dsp:cNvPr id="0" name=""/>
        <dsp:cNvSpPr/>
      </dsp:nvSpPr>
      <dsp:spPr>
        <a:xfrm>
          <a:off x="4403" y="0"/>
          <a:ext cx="4235719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Budget 2016: Desi co.</a:t>
          </a:r>
          <a:endParaRPr lang="en-US" sz="4700" kern="1200" dirty="0"/>
        </a:p>
      </dsp:txBody>
      <dsp:txXfrm>
        <a:off x="4403" y="0"/>
        <a:ext cx="4235719" cy="1594008"/>
      </dsp:txXfrm>
    </dsp:sp>
    <dsp:sp modelId="{C3E476E6-0208-4CFA-BA85-CDFFB12F838F}">
      <dsp:nvSpPr>
        <dsp:cNvPr id="0" name=""/>
        <dsp:cNvSpPr/>
      </dsp:nvSpPr>
      <dsp:spPr>
        <a:xfrm>
          <a:off x="427975" y="1594462"/>
          <a:ext cx="3388575" cy="1043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25%: MFG After 1/4/16</a:t>
          </a:r>
          <a:endParaRPr lang="en-US" sz="3300" kern="1200" dirty="0"/>
        </a:p>
      </dsp:txBody>
      <dsp:txXfrm>
        <a:off x="458549" y="1625036"/>
        <a:ext cx="3327427" cy="982715"/>
      </dsp:txXfrm>
    </dsp:sp>
    <dsp:sp modelId="{85303C63-FAC8-41E0-97A1-F80060966C4A}">
      <dsp:nvSpPr>
        <dsp:cNvPr id="0" name=""/>
        <dsp:cNvSpPr/>
      </dsp:nvSpPr>
      <dsp:spPr>
        <a:xfrm>
          <a:off x="427975" y="2798920"/>
          <a:ext cx="3388575" cy="1043863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29%: Turnover </a:t>
          </a:r>
          <a:r>
            <a:rPr lang="en-US" sz="3300" kern="1200" dirty="0" err="1" smtClean="0"/>
            <a:t>upto</a:t>
          </a:r>
          <a:r>
            <a:rPr lang="en-US" sz="3300" kern="1200" dirty="0" smtClean="0"/>
            <a:t> 5 cr.</a:t>
          </a:r>
          <a:endParaRPr lang="en-US" sz="3300" kern="1200" dirty="0"/>
        </a:p>
      </dsp:txBody>
      <dsp:txXfrm>
        <a:off x="458549" y="2829494"/>
        <a:ext cx="3327427" cy="982715"/>
      </dsp:txXfrm>
    </dsp:sp>
    <dsp:sp modelId="{A8232D3E-5A95-4BFA-8DAA-081B1C0CBDF5}">
      <dsp:nvSpPr>
        <dsp:cNvPr id="0" name=""/>
        <dsp:cNvSpPr/>
      </dsp:nvSpPr>
      <dsp:spPr>
        <a:xfrm>
          <a:off x="427975" y="4003377"/>
          <a:ext cx="3388575" cy="104386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30%: others</a:t>
          </a:r>
          <a:endParaRPr lang="en-US" sz="3300" kern="1200" dirty="0"/>
        </a:p>
      </dsp:txBody>
      <dsp:txXfrm>
        <a:off x="458549" y="4033951"/>
        <a:ext cx="3327427" cy="982715"/>
      </dsp:txXfrm>
    </dsp:sp>
    <dsp:sp modelId="{21473AE9-F5B6-4868-B82B-294D633C2B32}">
      <dsp:nvSpPr>
        <dsp:cNvPr id="0" name=""/>
        <dsp:cNvSpPr/>
      </dsp:nvSpPr>
      <dsp:spPr>
        <a:xfrm>
          <a:off x="4557801" y="0"/>
          <a:ext cx="4235719" cy="53133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Budget 2017</a:t>
          </a:r>
          <a:endParaRPr lang="en-US" sz="4700" kern="1200" dirty="0"/>
        </a:p>
      </dsp:txBody>
      <dsp:txXfrm>
        <a:off x="4557801" y="0"/>
        <a:ext cx="4235719" cy="1594008"/>
      </dsp:txXfrm>
    </dsp:sp>
    <dsp:sp modelId="{9E5ABF90-4E86-4624-A85C-8392E0408C1D}">
      <dsp:nvSpPr>
        <dsp:cNvPr id="0" name=""/>
        <dsp:cNvSpPr/>
      </dsp:nvSpPr>
      <dsp:spPr>
        <a:xfrm>
          <a:off x="4981373" y="1595231"/>
          <a:ext cx="3388575" cy="213157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25%: turnover </a:t>
          </a:r>
          <a:r>
            <a:rPr lang="en-US" sz="3300" kern="1200" dirty="0" err="1" smtClean="0"/>
            <a:t>upto</a:t>
          </a:r>
          <a:r>
            <a:rPr lang="en-US" sz="3300" kern="1200" dirty="0" smtClean="0"/>
            <a:t> 50 cr.</a:t>
          </a:r>
          <a:endParaRPr lang="en-US" sz="3300" kern="1200" dirty="0"/>
        </a:p>
      </dsp:txBody>
      <dsp:txXfrm>
        <a:off x="5043805" y="1657663"/>
        <a:ext cx="3263711" cy="2006707"/>
      </dsp:txXfrm>
    </dsp:sp>
    <dsp:sp modelId="{A8E50513-6CA2-4907-82B4-066E1A9C34C5}">
      <dsp:nvSpPr>
        <dsp:cNvPr id="0" name=""/>
        <dsp:cNvSpPr/>
      </dsp:nvSpPr>
      <dsp:spPr>
        <a:xfrm>
          <a:off x="4981373" y="4054737"/>
          <a:ext cx="3388575" cy="99173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30%: others.</a:t>
          </a:r>
          <a:endParaRPr lang="en-US" sz="3300" kern="1200" dirty="0"/>
        </a:p>
      </dsp:txBody>
      <dsp:txXfrm>
        <a:off x="5010420" y="4083784"/>
        <a:ext cx="3330481" cy="9336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FB4B8-878D-42CB-A79A-94A844A22ACF}">
      <dsp:nvSpPr>
        <dsp:cNvPr id="0" name=""/>
        <dsp:cNvSpPr/>
      </dsp:nvSpPr>
      <dsp:spPr>
        <a:xfrm>
          <a:off x="0" y="812799"/>
          <a:ext cx="6096000" cy="243840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934D0-E55A-4977-B452-66EA1C9E96B9}">
      <dsp:nvSpPr>
        <dsp:cNvPr id="0" name=""/>
        <dsp:cNvSpPr/>
      </dsp:nvSpPr>
      <dsp:spPr>
        <a:xfrm>
          <a:off x="731520" y="1239519"/>
          <a:ext cx="2011680" cy="11948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4460" rIns="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Short term 15%</a:t>
          </a:r>
          <a:endParaRPr lang="en-US" sz="3500" kern="1200" dirty="0"/>
        </a:p>
      </dsp:txBody>
      <dsp:txXfrm>
        <a:off x="731520" y="1239519"/>
        <a:ext cx="2011680" cy="1194816"/>
      </dsp:txXfrm>
    </dsp:sp>
    <dsp:sp modelId="{C48F7B9A-A24D-4428-A068-D0B6A3E79AA0}">
      <dsp:nvSpPr>
        <dsp:cNvPr id="0" name=""/>
        <dsp:cNvSpPr/>
      </dsp:nvSpPr>
      <dsp:spPr>
        <a:xfrm>
          <a:off x="3048000" y="1629663"/>
          <a:ext cx="2377440" cy="11948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4460" rIns="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Long term 20%</a:t>
          </a:r>
          <a:endParaRPr lang="en-US" sz="3500" kern="1200" dirty="0"/>
        </a:p>
      </dsp:txBody>
      <dsp:txXfrm>
        <a:off x="3048000" y="1629663"/>
        <a:ext cx="2377440" cy="11948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1A7C3-68F6-4970-8B30-0DBBD30E7D92}">
      <dsp:nvSpPr>
        <dsp:cNvPr id="0" name=""/>
        <dsp:cNvSpPr/>
      </dsp:nvSpPr>
      <dsp:spPr>
        <a:xfrm>
          <a:off x="7966" y="62914"/>
          <a:ext cx="2677436" cy="6693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On Income</a:t>
          </a:r>
        </a:p>
      </dsp:txBody>
      <dsp:txXfrm>
        <a:off x="27571" y="82519"/>
        <a:ext cx="2638226" cy="630149"/>
      </dsp:txXfrm>
    </dsp:sp>
    <dsp:sp modelId="{A16F84FF-6AFE-4973-9C8F-06D85FE0CBE8}">
      <dsp:nvSpPr>
        <dsp:cNvPr id="0" name=""/>
        <dsp:cNvSpPr/>
      </dsp:nvSpPr>
      <dsp:spPr>
        <a:xfrm rot="5400000">
          <a:off x="1288115" y="79084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FFAEE-CB0F-475A-A853-71447A83FF85}">
      <dsp:nvSpPr>
        <dsp:cNvPr id="0" name=""/>
        <dsp:cNvSpPr/>
      </dsp:nvSpPr>
      <dsp:spPr>
        <a:xfrm>
          <a:off x="7966" y="966549"/>
          <a:ext cx="2677436" cy="66935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Income tax;</a:t>
          </a:r>
        </a:p>
      </dsp:txBody>
      <dsp:txXfrm>
        <a:off x="27571" y="986154"/>
        <a:ext cx="2638226" cy="630149"/>
      </dsp:txXfrm>
    </dsp:sp>
    <dsp:sp modelId="{4C04D3CE-99B1-485A-AC21-90EA2B060B55}">
      <dsp:nvSpPr>
        <dsp:cNvPr id="0" name=""/>
        <dsp:cNvSpPr/>
      </dsp:nvSpPr>
      <dsp:spPr>
        <a:xfrm rot="5400000">
          <a:off x="1288115" y="1694477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824291"/>
            <a:satOff val="476"/>
            <a:lumOff val="-8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7C902-90E7-41B8-9E5F-E62F1AA64E8A}">
      <dsp:nvSpPr>
        <dsp:cNvPr id="0" name=""/>
        <dsp:cNvSpPr/>
      </dsp:nvSpPr>
      <dsp:spPr>
        <a:xfrm>
          <a:off x="7966" y="1870184"/>
          <a:ext cx="2677436" cy="66935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790461"/>
              <a:satOff val="-922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Corp. Tax &amp; MAT</a:t>
          </a:r>
        </a:p>
      </dsp:txBody>
      <dsp:txXfrm>
        <a:off x="27571" y="1889789"/>
        <a:ext cx="2638226" cy="630149"/>
      </dsp:txXfrm>
    </dsp:sp>
    <dsp:sp modelId="{028CDE14-8184-4C59-9FDC-9DBAB2CF2B19}">
      <dsp:nvSpPr>
        <dsp:cNvPr id="0" name=""/>
        <dsp:cNvSpPr/>
      </dsp:nvSpPr>
      <dsp:spPr>
        <a:xfrm rot="5400000">
          <a:off x="1288115" y="259811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1648583"/>
            <a:satOff val="952"/>
            <a:lumOff val="-17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74362-9FFF-4F0F-8FCD-1E6EAB2E479D}">
      <dsp:nvSpPr>
        <dsp:cNvPr id="0" name=""/>
        <dsp:cNvSpPr/>
      </dsp:nvSpPr>
      <dsp:spPr>
        <a:xfrm>
          <a:off x="7966" y="2773819"/>
          <a:ext cx="2677436" cy="66935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DDT @Co. </a:t>
          </a:r>
        </a:p>
      </dsp:txBody>
      <dsp:txXfrm>
        <a:off x="27571" y="2793424"/>
        <a:ext cx="2638226" cy="630149"/>
      </dsp:txXfrm>
    </dsp:sp>
    <dsp:sp modelId="{B05AE9FE-9C2F-430B-BFFB-5E9AA549C60A}">
      <dsp:nvSpPr>
        <dsp:cNvPr id="0" name=""/>
        <dsp:cNvSpPr/>
      </dsp:nvSpPr>
      <dsp:spPr>
        <a:xfrm rot="5400000">
          <a:off x="1288115" y="3501747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2472874"/>
            <a:satOff val="1428"/>
            <a:lumOff val="-26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DB48A-20F4-4DBD-9538-42C900C2355B}">
      <dsp:nvSpPr>
        <dsp:cNvPr id="0" name=""/>
        <dsp:cNvSpPr/>
      </dsp:nvSpPr>
      <dsp:spPr>
        <a:xfrm>
          <a:off x="7966" y="3677454"/>
          <a:ext cx="2677436" cy="66935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CGT @Buyer</a:t>
          </a:r>
        </a:p>
      </dsp:txBody>
      <dsp:txXfrm>
        <a:off x="27571" y="3697059"/>
        <a:ext cx="2638226" cy="630149"/>
      </dsp:txXfrm>
    </dsp:sp>
    <dsp:sp modelId="{C0F8BFCB-CD6F-4E5F-BFCD-E05946607315}">
      <dsp:nvSpPr>
        <dsp:cNvPr id="0" name=""/>
        <dsp:cNvSpPr/>
      </dsp:nvSpPr>
      <dsp:spPr>
        <a:xfrm rot="5400000">
          <a:off x="1288115" y="440538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3297165"/>
            <a:satOff val="1904"/>
            <a:lumOff val="-34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C9F4E-9D5E-48AF-9FE1-95CE3C93353F}">
      <dsp:nvSpPr>
        <dsp:cNvPr id="0" name=""/>
        <dsp:cNvSpPr/>
      </dsp:nvSpPr>
      <dsp:spPr>
        <a:xfrm>
          <a:off x="7966" y="4581089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3161844"/>
              <a:satOff val="-3688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Interest tax (on banks)</a:t>
          </a:r>
        </a:p>
      </dsp:txBody>
      <dsp:txXfrm>
        <a:off x="27571" y="4600694"/>
        <a:ext cx="2638226" cy="630149"/>
      </dsp:txXfrm>
    </dsp:sp>
    <dsp:sp modelId="{E105EB44-A5EB-40CB-A5BD-B766C76E8559}">
      <dsp:nvSpPr>
        <dsp:cNvPr id="0" name=""/>
        <dsp:cNvSpPr/>
      </dsp:nvSpPr>
      <dsp:spPr>
        <a:xfrm>
          <a:off x="3060244" y="62914"/>
          <a:ext cx="2677436" cy="669359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On Expenditure</a:t>
          </a:r>
        </a:p>
      </dsp:txBody>
      <dsp:txXfrm>
        <a:off x="3079849" y="82519"/>
        <a:ext cx="2638226" cy="630149"/>
      </dsp:txXfrm>
    </dsp:sp>
    <dsp:sp modelId="{30FF28AD-98BF-46D9-A225-13BAC5AE6AF4}">
      <dsp:nvSpPr>
        <dsp:cNvPr id="0" name=""/>
        <dsp:cNvSpPr/>
      </dsp:nvSpPr>
      <dsp:spPr>
        <a:xfrm rot="5400000">
          <a:off x="4340393" y="79084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4121456"/>
            <a:satOff val="2380"/>
            <a:lumOff val="-43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04ECA-2015-4E9F-B2B3-5ED89033B98B}">
      <dsp:nvSpPr>
        <dsp:cNvPr id="0" name=""/>
        <dsp:cNvSpPr/>
      </dsp:nvSpPr>
      <dsp:spPr>
        <a:xfrm>
          <a:off x="3060244" y="966549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3952305"/>
              <a:satOff val="-4610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Hotel </a:t>
          </a:r>
          <a:r>
            <a:rPr lang="en-US" sz="2400" strike="sngStrike" kern="1200" dirty="0" smtClean="0"/>
            <a:t>Receipt </a:t>
          </a:r>
          <a:r>
            <a:rPr lang="en-US" sz="2400" strike="sngStrike" kern="1200" dirty="0"/>
            <a:t>Tax</a:t>
          </a:r>
        </a:p>
      </dsp:txBody>
      <dsp:txXfrm>
        <a:off x="3079849" y="986154"/>
        <a:ext cx="2638226" cy="630149"/>
      </dsp:txXfrm>
    </dsp:sp>
    <dsp:sp modelId="{2E95651B-F60D-46E6-A027-1FD394A7253A}">
      <dsp:nvSpPr>
        <dsp:cNvPr id="0" name=""/>
        <dsp:cNvSpPr/>
      </dsp:nvSpPr>
      <dsp:spPr>
        <a:xfrm rot="5400000">
          <a:off x="4340393" y="1694477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4945747"/>
            <a:satOff val="2856"/>
            <a:lumOff val="-52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A69D6-FD7C-49EE-B4E2-35DF50D01978}">
      <dsp:nvSpPr>
        <dsp:cNvPr id="0" name=""/>
        <dsp:cNvSpPr/>
      </dsp:nvSpPr>
      <dsp:spPr>
        <a:xfrm>
          <a:off x="3060244" y="1870184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4742765"/>
              <a:satOff val="-5531"/>
              <a:lumOff val="-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Fringe Benefit (</a:t>
          </a:r>
          <a:r>
            <a:rPr lang="en-US" sz="2400" strike="sngStrike" kern="1200" dirty="0" err="1"/>
            <a:t>Pranab</a:t>
          </a:r>
          <a:r>
            <a:rPr lang="en-US" sz="2400" strike="sngStrike" kern="1200" dirty="0"/>
            <a:t>)</a:t>
          </a:r>
        </a:p>
      </dsp:txBody>
      <dsp:txXfrm>
        <a:off x="3079849" y="1889789"/>
        <a:ext cx="2638226" cy="630149"/>
      </dsp:txXfrm>
    </dsp:sp>
    <dsp:sp modelId="{017A61BF-3CAD-49A1-98CB-2B708C8BFF3F}">
      <dsp:nvSpPr>
        <dsp:cNvPr id="0" name=""/>
        <dsp:cNvSpPr/>
      </dsp:nvSpPr>
      <dsp:spPr>
        <a:xfrm rot="5400000">
          <a:off x="4340393" y="259811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5770038"/>
            <a:satOff val="3332"/>
            <a:lumOff val="-6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CDFF5-C526-4781-8B0A-4930F4BFEAEE}">
      <dsp:nvSpPr>
        <dsp:cNvPr id="0" name=""/>
        <dsp:cNvSpPr/>
      </dsp:nvSpPr>
      <dsp:spPr>
        <a:xfrm>
          <a:off x="3060244" y="2773819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5533226"/>
              <a:satOff val="-6453"/>
              <a:lumOff val="-10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Gift Tax (</a:t>
          </a:r>
          <a:r>
            <a:rPr lang="en-US" sz="2400" strike="sngStrike" kern="1200" dirty="0" err="1"/>
            <a:t>Yashwant</a:t>
          </a:r>
          <a:r>
            <a:rPr lang="en-US" sz="2400" strike="sngStrike" kern="1200" dirty="0"/>
            <a:t>)</a:t>
          </a:r>
        </a:p>
      </dsp:txBody>
      <dsp:txXfrm>
        <a:off x="3079849" y="2793424"/>
        <a:ext cx="2638226" cy="630149"/>
      </dsp:txXfrm>
    </dsp:sp>
    <dsp:sp modelId="{161C656D-809C-46B0-A1C7-DF1F9C07DB6D}">
      <dsp:nvSpPr>
        <dsp:cNvPr id="0" name=""/>
        <dsp:cNvSpPr/>
      </dsp:nvSpPr>
      <dsp:spPr>
        <a:xfrm>
          <a:off x="6112522" y="62914"/>
          <a:ext cx="2677436" cy="1032941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On Assets, </a:t>
          </a:r>
          <a:br>
            <a:rPr lang="en-US" sz="2400" kern="1200" dirty="0"/>
          </a:br>
          <a:r>
            <a:rPr lang="en-US" sz="2400" kern="1200" dirty="0"/>
            <a:t>Property, </a:t>
          </a:r>
          <a:br>
            <a:rPr lang="en-US" sz="2400" kern="1200" dirty="0"/>
          </a:br>
          <a:r>
            <a:rPr lang="en-US" sz="2400" kern="1200" dirty="0"/>
            <a:t>Capital transactions</a:t>
          </a:r>
        </a:p>
      </dsp:txBody>
      <dsp:txXfrm>
        <a:off x="6142776" y="93168"/>
        <a:ext cx="2616928" cy="972433"/>
      </dsp:txXfrm>
    </dsp:sp>
    <dsp:sp modelId="{E0777F15-34C7-4FC0-A936-7AEB578F1662}">
      <dsp:nvSpPr>
        <dsp:cNvPr id="0" name=""/>
        <dsp:cNvSpPr/>
      </dsp:nvSpPr>
      <dsp:spPr>
        <a:xfrm rot="5400000">
          <a:off x="7392671" y="1154425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6594330"/>
            <a:satOff val="3808"/>
            <a:lumOff val="-69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66355-F184-4AF5-B6DB-4BA3ADFEB94D}">
      <dsp:nvSpPr>
        <dsp:cNvPr id="0" name=""/>
        <dsp:cNvSpPr/>
      </dsp:nvSpPr>
      <dsp:spPr>
        <a:xfrm>
          <a:off x="6112522" y="1330132"/>
          <a:ext cx="2677436" cy="66935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23687"/>
              <a:satOff val="-7375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STT;CTT</a:t>
          </a:r>
        </a:p>
      </dsp:txBody>
      <dsp:txXfrm>
        <a:off x="6132127" y="1349737"/>
        <a:ext cx="2638226" cy="630149"/>
      </dsp:txXfrm>
    </dsp:sp>
    <dsp:sp modelId="{B1EB1CAD-B3FF-42F9-A18C-CC0FBB94E2AB}">
      <dsp:nvSpPr>
        <dsp:cNvPr id="0" name=""/>
        <dsp:cNvSpPr/>
      </dsp:nvSpPr>
      <dsp:spPr>
        <a:xfrm rot="5400000">
          <a:off x="7392671" y="2058060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7418621"/>
            <a:satOff val="4284"/>
            <a:lumOff val="-78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95250-8FBC-4BD2-BF1B-BD2AAB25CDB8}">
      <dsp:nvSpPr>
        <dsp:cNvPr id="0" name=""/>
        <dsp:cNvSpPr/>
      </dsp:nvSpPr>
      <dsp:spPr>
        <a:xfrm>
          <a:off x="6112522" y="2233766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7114148"/>
              <a:satOff val="-8297"/>
              <a:lumOff val="-13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Wealth Tax (Jaitley)</a:t>
          </a:r>
        </a:p>
      </dsp:txBody>
      <dsp:txXfrm>
        <a:off x="6132127" y="2253371"/>
        <a:ext cx="2638226" cy="630149"/>
      </dsp:txXfrm>
    </dsp:sp>
    <dsp:sp modelId="{4B2CD149-14B1-4819-9947-E414FFE415F7}">
      <dsp:nvSpPr>
        <dsp:cNvPr id="0" name=""/>
        <dsp:cNvSpPr/>
      </dsp:nvSpPr>
      <dsp:spPr>
        <a:xfrm rot="5400000">
          <a:off x="7392671" y="2961695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8242912"/>
            <a:satOff val="4760"/>
            <a:lumOff val="-87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D30A7-4410-4862-AA24-1EEB807986C1}">
      <dsp:nvSpPr>
        <dsp:cNvPr id="0" name=""/>
        <dsp:cNvSpPr/>
      </dsp:nvSpPr>
      <dsp:spPr>
        <a:xfrm>
          <a:off x="6112522" y="3137401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7904609"/>
              <a:satOff val="-9219"/>
              <a:lumOff val="-15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Banking Cash transaction tax </a:t>
          </a:r>
        </a:p>
      </dsp:txBody>
      <dsp:txXfrm>
        <a:off x="6132127" y="3157006"/>
        <a:ext cx="2638226" cy="630149"/>
      </dsp:txXfrm>
    </dsp:sp>
    <dsp:sp modelId="{C670233B-91F7-46E1-97AE-182DA96D37EC}">
      <dsp:nvSpPr>
        <dsp:cNvPr id="0" name=""/>
        <dsp:cNvSpPr/>
      </dsp:nvSpPr>
      <dsp:spPr>
        <a:xfrm rot="5400000">
          <a:off x="7392671" y="3865330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FBDCF-7C88-4D62-A4A5-9A95A9C70341}">
      <dsp:nvSpPr>
        <dsp:cNvPr id="0" name=""/>
        <dsp:cNvSpPr/>
      </dsp:nvSpPr>
      <dsp:spPr>
        <a:xfrm>
          <a:off x="6112522" y="4041036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Estate Duty (VP Singh)</a:t>
          </a:r>
        </a:p>
      </dsp:txBody>
      <dsp:txXfrm>
        <a:off x="6132127" y="4060641"/>
        <a:ext cx="2638226" cy="63014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668AE-2895-465A-8B6F-CAC80A167466}">
      <dsp:nvSpPr>
        <dsp:cNvPr id="0" name=""/>
        <dsp:cNvSpPr/>
      </dsp:nvSpPr>
      <dsp:spPr>
        <a:xfrm>
          <a:off x="0" y="393891"/>
          <a:ext cx="2382715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25" tIns="541528" rIns="184925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Excise: Producer</a:t>
          </a:r>
          <a:endParaRPr lang="en-US" sz="2600" kern="1200" dirty="0"/>
        </a:p>
      </dsp:txBody>
      <dsp:txXfrm>
        <a:off x="0" y="393891"/>
        <a:ext cx="2382715" cy="1433250"/>
      </dsp:txXfrm>
    </dsp:sp>
    <dsp:sp modelId="{A9361FE0-23F6-41E6-8E6C-8A977BEAD921}">
      <dsp:nvSpPr>
        <dsp:cNvPr id="0" name=""/>
        <dsp:cNvSpPr/>
      </dsp:nvSpPr>
      <dsp:spPr>
        <a:xfrm>
          <a:off x="119135" y="10131"/>
          <a:ext cx="16679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43" tIns="0" rIns="63043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Statutory incidence</a:t>
          </a:r>
          <a:endParaRPr lang="en-US" sz="2600" kern="1200" dirty="0"/>
        </a:p>
      </dsp:txBody>
      <dsp:txXfrm>
        <a:off x="156602" y="47598"/>
        <a:ext cx="1592966" cy="692586"/>
      </dsp:txXfrm>
    </dsp:sp>
    <dsp:sp modelId="{03BFE046-7996-4178-A026-9F18B69D6CC9}">
      <dsp:nvSpPr>
        <dsp:cNvPr id="0" name=""/>
        <dsp:cNvSpPr/>
      </dsp:nvSpPr>
      <dsp:spPr>
        <a:xfrm>
          <a:off x="0" y="2351302"/>
          <a:ext cx="2382715" cy="2088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25" tIns="541528" rIns="184925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Shared by producer &amp; customer (more)</a:t>
          </a:r>
          <a:endParaRPr lang="en-US" sz="2600" kern="1200" dirty="0"/>
        </a:p>
      </dsp:txBody>
      <dsp:txXfrm>
        <a:off x="0" y="2351302"/>
        <a:ext cx="2382715" cy="2088450"/>
      </dsp:txXfrm>
    </dsp:sp>
    <dsp:sp modelId="{84804A88-DBFE-4D65-85B9-712123E02831}">
      <dsp:nvSpPr>
        <dsp:cNvPr id="0" name=""/>
        <dsp:cNvSpPr/>
      </dsp:nvSpPr>
      <dsp:spPr>
        <a:xfrm>
          <a:off x="119135" y="1967542"/>
          <a:ext cx="16679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043" tIns="0" rIns="63043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Economic incidence</a:t>
          </a:r>
          <a:endParaRPr lang="en-US" sz="2600" kern="1200" dirty="0"/>
        </a:p>
      </dsp:txBody>
      <dsp:txXfrm>
        <a:off x="156602" y="2005009"/>
        <a:ext cx="1592966" cy="69258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7BB4F-41DB-4ADB-95B0-188285677949}">
      <dsp:nvSpPr>
        <dsp:cNvPr id="0" name=""/>
        <dsp:cNvSpPr/>
      </dsp:nvSpPr>
      <dsp:spPr>
        <a:xfrm>
          <a:off x="344706" y="3364382"/>
          <a:ext cx="1559329" cy="779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Union</a:t>
          </a:r>
        </a:p>
      </dsp:txBody>
      <dsp:txXfrm>
        <a:off x="367542" y="3387218"/>
        <a:ext cx="1513657" cy="733992"/>
      </dsp:txXfrm>
    </dsp:sp>
    <dsp:sp modelId="{94FBEB39-CF67-4B50-8AF4-CF0C22696731}">
      <dsp:nvSpPr>
        <dsp:cNvPr id="0" name=""/>
        <dsp:cNvSpPr/>
      </dsp:nvSpPr>
      <dsp:spPr>
        <a:xfrm rot="17051759">
          <a:off x="944222" y="2510757"/>
          <a:ext cx="2543357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2543357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152317" y="2457785"/>
        <a:ext cx="127167" cy="127167"/>
      </dsp:txXfrm>
    </dsp:sp>
    <dsp:sp modelId="{B2A1D3A5-E042-4A70-8AA5-DB95F5BA909C}">
      <dsp:nvSpPr>
        <dsp:cNvPr id="0" name=""/>
        <dsp:cNvSpPr/>
      </dsp:nvSpPr>
      <dsp:spPr>
        <a:xfrm>
          <a:off x="2527767" y="898692"/>
          <a:ext cx="1559329" cy="779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Custom Duty</a:t>
          </a:r>
          <a:endParaRPr lang="en-US" sz="2600" kern="1200" dirty="0"/>
        </a:p>
      </dsp:txBody>
      <dsp:txXfrm>
        <a:off x="2550603" y="921528"/>
        <a:ext cx="1513657" cy="733992"/>
      </dsp:txXfrm>
    </dsp:sp>
    <dsp:sp modelId="{F0AF1439-1AD8-4093-A041-DD45E9AB6B4E}">
      <dsp:nvSpPr>
        <dsp:cNvPr id="0" name=""/>
        <dsp:cNvSpPr/>
      </dsp:nvSpPr>
      <dsp:spPr>
        <a:xfrm rot="18289469">
          <a:off x="3852849" y="829605"/>
          <a:ext cx="1092226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092226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71656" y="812912"/>
        <a:ext cx="54611" cy="54611"/>
      </dsp:txXfrm>
    </dsp:sp>
    <dsp:sp modelId="{3CE5017A-1310-46F3-9B53-9F55AFC394DF}">
      <dsp:nvSpPr>
        <dsp:cNvPr id="0" name=""/>
        <dsp:cNvSpPr/>
      </dsp:nvSpPr>
      <dsp:spPr>
        <a:xfrm>
          <a:off x="4710828" y="2078"/>
          <a:ext cx="1559329" cy="779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Basic</a:t>
          </a:r>
          <a:endParaRPr lang="en-US" sz="2600" kern="1200" dirty="0"/>
        </a:p>
      </dsp:txBody>
      <dsp:txXfrm>
        <a:off x="4733664" y="24914"/>
        <a:ext cx="1513657" cy="733992"/>
      </dsp:txXfrm>
    </dsp:sp>
    <dsp:sp modelId="{3E285301-9D8E-4A25-85E9-BA4AA244E6C3}">
      <dsp:nvSpPr>
        <dsp:cNvPr id="0" name=""/>
        <dsp:cNvSpPr/>
      </dsp:nvSpPr>
      <dsp:spPr>
        <a:xfrm>
          <a:off x="4087096" y="1277912"/>
          <a:ext cx="623731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623731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83369" y="1272931"/>
        <a:ext cx="31186" cy="31186"/>
      </dsp:txXfrm>
    </dsp:sp>
    <dsp:sp modelId="{E4BDA112-72F9-4E43-8BB7-3691A049D91C}">
      <dsp:nvSpPr>
        <dsp:cNvPr id="0" name=""/>
        <dsp:cNvSpPr/>
      </dsp:nvSpPr>
      <dsp:spPr>
        <a:xfrm>
          <a:off x="4710828" y="898692"/>
          <a:ext cx="1559329" cy="77966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Additional</a:t>
          </a:r>
          <a:endParaRPr lang="en-US" sz="2600" kern="1200" dirty="0"/>
        </a:p>
      </dsp:txBody>
      <dsp:txXfrm>
        <a:off x="4733664" y="921528"/>
        <a:ext cx="1513657" cy="733992"/>
      </dsp:txXfrm>
    </dsp:sp>
    <dsp:sp modelId="{4FAF705B-6125-4EB6-B9C8-76C39B51D291}">
      <dsp:nvSpPr>
        <dsp:cNvPr id="0" name=""/>
        <dsp:cNvSpPr/>
      </dsp:nvSpPr>
      <dsp:spPr>
        <a:xfrm>
          <a:off x="6270157" y="1277912"/>
          <a:ext cx="623731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623731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66430" y="1272931"/>
        <a:ext cx="31186" cy="31186"/>
      </dsp:txXfrm>
    </dsp:sp>
    <dsp:sp modelId="{BB9A61EA-1B8D-46FB-8084-113D7958EB0B}">
      <dsp:nvSpPr>
        <dsp:cNvPr id="0" name=""/>
        <dsp:cNvSpPr/>
      </dsp:nvSpPr>
      <dsp:spPr>
        <a:xfrm>
          <a:off x="6893889" y="898692"/>
          <a:ext cx="1559329" cy="77966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CVD</a:t>
          </a:r>
          <a:endParaRPr lang="en-US" sz="2600" kern="1200" dirty="0"/>
        </a:p>
      </dsp:txBody>
      <dsp:txXfrm>
        <a:off x="6916725" y="921528"/>
        <a:ext cx="1513657" cy="733992"/>
      </dsp:txXfrm>
    </dsp:sp>
    <dsp:sp modelId="{41EEB564-36C2-49E0-8308-4A4F7B475D08}">
      <dsp:nvSpPr>
        <dsp:cNvPr id="0" name=""/>
        <dsp:cNvSpPr/>
      </dsp:nvSpPr>
      <dsp:spPr>
        <a:xfrm rot="3310531">
          <a:off x="3852849" y="1726219"/>
          <a:ext cx="1092226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092226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71656" y="1709526"/>
        <a:ext cx="54611" cy="54611"/>
      </dsp:txXfrm>
    </dsp:sp>
    <dsp:sp modelId="{CB17D525-E725-4441-8BAB-E3EE04B3F7B7}">
      <dsp:nvSpPr>
        <dsp:cNvPr id="0" name=""/>
        <dsp:cNvSpPr/>
      </dsp:nvSpPr>
      <dsp:spPr>
        <a:xfrm>
          <a:off x="4710828" y="1795307"/>
          <a:ext cx="1559329" cy="77966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Sp. Additional</a:t>
          </a:r>
          <a:endParaRPr lang="en-US" sz="2600" kern="1200" dirty="0"/>
        </a:p>
      </dsp:txBody>
      <dsp:txXfrm>
        <a:off x="4733664" y="1818143"/>
        <a:ext cx="1513657" cy="733992"/>
      </dsp:txXfrm>
    </dsp:sp>
    <dsp:sp modelId="{3D51D108-F358-4158-9F6C-D39DC7D9D23F}">
      <dsp:nvSpPr>
        <dsp:cNvPr id="0" name=""/>
        <dsp:cNvSpPr/>
      </dsp:nvSpPr>
      <dsp:spPr>
        <a:xfrm rot="2829178">
          <a:off x="1757304" y="4079832"/>
          <a:ext cx="917194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917194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92971" y="4067515"/>
        <a:ext cx="45859" cy="45859"/>
      </dsp:txXfrm>
    </dsp:sp>
    <dsp:sp modelId="{9DFE2958-A6D9-42A9-B1CD-CEFE176C0887}">
      <dsp:nvSpPr>
        <dsp:cNvPr id="0" name=""/>
        <dsp:cNvSpPr/>
      </dsp:nvSpPr>
      <dsp:spPr>
        <a:xfrm>
          <a:off x="2527767" y="4036843"/>
          <a:ext cx="1559329" cy="77966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Excise Duty</a:t>
          </a:r>
          <a:endParaRPr lang="en-US" sz="2600" kern="1200" dirty="0"/>
        </a:p>
      </dsp:txBody>
      <dsp:txXfrm>
        <a:off x="2550603" y="4059679"/>
        <a:ext cx="1513657" cy="733992"/>
      </dsp:txXfrm>
    </dsp:sp>
    <dsp:sp modelId="{8282EC6C-C43C-4FF6-AC05-84E8D4E8F32B}">
      <dsp:nvSpPr>
        <dsp:cNvPr id="0" name=""/>
        <dsp:cNvSpPr/>
      </dsp:nvSpPr>
      <dsp:spPr>
        <a:xfrm rot="17692822">
          <a:off x="3657704" y="3743601"/>
          <a:ext cx="1482516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482516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61899" y="3717151"/>
        <a:ext cx="74125" cy="74125"/>
      </dsp:txXfrm>
    </dsp:sp>
    <dsp:sp modelId="{7CA56CD2-0451-42BE-82D6-690547A3C5A7}">
      <dsp:nvSpPr>
        <dsp:cNvPr id="0" name=""/>
        <dsp:cNvSpPr/>
      </dsp:nvSpPr>
      <dsp:spPr>
        <a:xfrm>
          <a:off x="4710828" y="2691921"/>
          <a:ext cx="1559329" cy="779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Petroleum</a:t>
          </a:r>
          <a:endParaRPr lang="en-US" sz="2600" kern="1200" dirty="0"/>
        </a:p>
      </dsp:txBody>
      <dsp:txXfrm>
        <a:off x="4733664" y="2714757"/>
        <a:ext cx="1513657" cy="733992"/>
      </dsp:txXfrm>
    </dsp:sp>
    <dsp:sp modelId="{B2A3CF0E-CBE8-410D-983D-07E0417B6029}">
      <dsp:nvSpPr>
        <dsp:cNvPr id="0" name=""/>
        <dsp:cNvSpPr/>
      </dsp:nvSpPr>
      <dsp:spPr>
        <a:xfrm rot="19457599">
          <a:off x="4014898" y="4191909"/>
          <a:ext cx="76812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768128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79759" y="4183318"/>
        <a:ext cx="38406" cy="38406"/>
      </dsp:txXfrm>
    </dsp:sp>
    <dsp:sp modelId="{570E6121-FEC9-4ADA-85DC-36856086B84B}">
      <dsp:nvSpPr>
        <dsp:cNvPr id="0" name=""/>
        <dsp:cNvSpPr/>
      </dsp:nvSpPr>
      <dsp:spPr>
        <a:xfrm>
          <a:off x="4710828" y="3588535"/>
          <a:ext cx="1559329" cy="779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Tobacco</a:t>
          </a:r>
          <a:endParaRPr lang="en-US" sz="2600" kern="1200" dirty="0"/>
        </a:p>
      </dsp:txBody>
      <dsp:txXfrm>
        <a:off x="4733664" y="3611371"/>
        <a:ext cx="1513657" cy="733992"/>
      </dsp:txXfrm>
    </dsp:sp>
    <dsp:sp modelId="{3C6C5B02-FFE2-420F-846C-7E814860EC6E}">
      <dsp:nvSpPr>
        <dsp:cNvPr id="0" name=""/>
        <dsp:cNvSpPr/>
      </dsp:nvSpPr>
      <dsp:spPr>
        <a:xfrm rot="2142401">
          <a:off x="4014898" y="4640216"/>
          <a:ext cx="76812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768128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79759" y="4631625"/>
        <a:ext cx="38406" cy="38406"/>
      </dsp:txXfrm>
    </dsp:sp>
    <dsp:sp modelId="{D691CDB3-35EA-4E76-A8B0-827EDF1960BC}">
      <dsp:nvSpPr>
        <dsp:cNvPr id="0" name=""/>
        <dsp:cNvSpPr/>
      </dsp:nvSpPr>
      <dsp:spPr>
        <a:xfrm>
          <a:off x="4710828" y="4485150"/>
          <a:ext cx="1559329" cy="77966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strike="noStrike" kern="1200" dirty="0" smtClean="0"/>
            <a:t>Alcohol , Narcotics</a:t>
          </a:r>
          <a:endParaRPr lang="en-US" sz="2600" strike="noStrike" kern="1200" dirty="0"/>
        </a:p>
      </dsp:txBody>
      <dsp:txXfrm>
        <a:off x="4733664" y="4507986"/>
        <a:ext cx="1513657" cy="733992"/>
      </dsp:txXfrm>
    </dsp:sp>
    <dsp:sp modelId="{DCD4BAD6-1EF0-48BB-8995-5A06613B5988}">
      <dsp:nvSpPr>
        <dsp:cNvPr id="0" name=""/>
        <dsp:cNvSpPr/>
      </dsp:nvSpPr>
      <dsp:spPr>
        <a:xfrm>
          <a:off x="6270157" y="4864369"/>
          <a:ext cx="623731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623731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66430" y="4859389"/>
        <a:ext cx="31186" cy="31186"/>
      </dsp:txXfrm>
    </dsp:sp>
    <dsp:sp modelId="{4678CB98-1F40-4BF8-B062-F9E7ACB0D22B}">
      <dsp:nvSpPr>
        <dsp:cNvPr id="0" name=""/>
        <dsp:cNvSpPr/>
      </dsp:nvSpPr>
      <dsp:spPr>
        <a:xfrm>
          <a:off x="6893889" y="4485150"/>
          <a:ext cx="1559329" cy="77966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IF Medicine or TP</a:t>
          </a:r>
          <a:endParaRPr lang="en-US" sz="2600" kern="1200" dirty="0"/>
        </a:p>
      </dsp:txBody>
      <dsp:txXfrm>
        <a:off x="6916725" y="4507986"/>
        <a:ext cx="1513657" cy="733992"/>
      </dsp:txXfrm>
    </dsp:sp>
    <dsp:sp modelId="{C7811CBB-229F-4D52-B9F1-17476ED5C52D}">
      <dsp:nvSpPr>
        <dsp:cNvPr id="0" name=""/>
        <dsp:cNvSpPr/>
      </dsp:nvSpPr>
      <dsp:spPr>
        <a:xfrm rot="3907178">
          <a:off x="3657704" y="5088523"/>
          <a:ext cx="1482516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482516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61899" y="5062073"/>
        <a:ext cx="74125" cy="74125"/>
      </dsp:txXfrm>
    </dsp:sp>
    <dsp:sp modelId="{0174BEAA-A0D8-481D-B1C5-27CBC235F1B4}">
      <dsp:nvSpPr>
        <dsp:cNvPr id="0" name=""/>
        <dsp:cNvSpPr/>
      </dsp:nvSpPr>
      <dsp:spPr>
        <a:xfrm>
          <a:off x="4710828" y="5381764"/>
          <a:ext cx="1559329" cy="77966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Others</a:t>
          </a:r>
          <a:endParaRPr lang="en-US" sz="2600" kern="1200" dirty="0"/>
        </a:p>
      </dsp:txBody>
      <dsp:txXfrm>
        <a:off x="4733664" y="5404600"/>
        <a:ext cx="1513657" cy="733992"/>
      </dsp:txXfrm>
    </dsp:sp>
    <dsp:sp modelId="{23EF3709-EF38-4FAD-B53A-14EF099139B9}">
      <dsp:nvSpPr>
        <dsp:cNvPr id="0" name=""/>
        <dsp:cNvSpPr/>
      </dsp:nvSpPr>
      <dsp:spPr>
        <a:xfrm rot="4099285">
          <a:off x="1371650" y="4528139"/>
          <a:ext cx="1688501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688501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173688" y="4496539"/>
        <a:ext cx="84425" cy="84425"/>
      </dsp:txXfrm>
    </dsp:sp>
    <dsp:sp modelId="{494D9B51-28D1-4AB3-8C66-72E262AEBC7F}">
      <dsp:nvSpPr>
        <dsp:cNvPr id="0" name=""/>
        <dsp:cNvSpPr/>
      </dsp:nvSpPr>
      <dsp:spPr>
        <a:xfrm>
          <a:off x="2527767" y="4933457"/>
          <a:ext cx="1559329" cy="77966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Service Tax</a:t>
          </a:r>
          <a:endParaRPr lang="en-US" sz="2600" kern="1200" dirty="0"/>
        </a:p>
      </dsp:txBody>
      <dsp:txXfrm>
        <a:off x="2550603" y="4956293"/>
        <a:ext cx="1513657" cy="733992"/>
      </dsp:txXfrm>
    </dsp:sp>
    <dsp:sp modelId="{915D6CB4-F346-44F1-9260-AFE16668B082}">
      <dsp:nvSpPr>
        <dsp:cNvPr id="0" name=""/>
        <dsp:cNvSpPr/>
      </dsp:nvSpPr>
      <dsp:spPr>
        <a:xfrm rot="4548241">
          <a:off x="944222" y="4976446"/>
          <a:ext cx="2543357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2543357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152317" y="4923475"/>
        <a:ext cx="127167" cy="127167"/>
      </dsp:txXfrm>
    </dsp:sp>
    <dsp:sp modelId="{FD738AE6-69DB-400F-9884-4F8666A93A33}">
      <dsp:nvSpPr>
        <dsp:cNvPr id="0" name=""/>
        <dsp:cNvSpPr/>
      </dsp:nvSpPr>
      <dsp:spPr>
        <a:xfrm>
          <a:off x="2527767" y="5830071"/>
          <a:ext cx="1559329" cy="77966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CST [00]</a:t>
          </a:r>
          <a:endParaRPr lang="en-US" sz="2600" kern="1200" dirty="0"/>
        </a:p>
      </dsp:txBody>
      <dsp:txXfrm>
        <a:off x="2550603" y="5852907"/>
        <a:ext cx="1513657" cy="733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FAE1F-BB5D-40FE-B806-E73FBE6DB50E}">
      <dsp:nvSpPr>
        <dsp:cNvPr id="0" name=""/>
        <dsp:cNvSpPr/>
      </dsp:nvSpPr>
      <dsp:spPr>
        <a:xfrm>
          <a:off x="3956025" y="5856092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1083" y="5892598"/>
        <a:ext cx="18427" cy="18427"/>
      </dsp:txXfrm>
    </dsp:sp>
    <dsp:sp modelId="{2F024313-02D4-401E-96CD-74F0339C84A4}">
      <dsp:nvSpPr>
        <dsp:cNvPr id="0" name=""/>
        <dsp:cNvSpPr/>
      </dsp:nvSpPr>
      <dsp:spPr>
        <a:xfrm>
          <a:off x="1744758" y="3092784"/>
          <a:ext cx="368544" cy="2809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272" y="0"/>
              </a:lnTo>
              <a:lnTo>
                <a:pt x="184272" y="2809027"/>
              </a:lnTo>
              <a:lnTo>
                <a:pt x="368544" y="280902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858203" y="4426470"/>
        <a:ext cx="141655" cy="141655"/>
      </dsp:txXfrm>
    </dsp:sp>
    <dsp:sp modelId="{9CC2F56E-3304-44F6-A130-EE94CB6971B5}">
      <dsp:nvSpPr>
        <dsp:cNvPr id="0" name=""/>
        <dsp:cNvSpPr/>
      </dsp:nvSpPr>
      <dsp:spPr>
        <a:xfrm>
          <a:off x="3956025" y="5153835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1083" y="5190341"/>
        <a:ext cx="18427" cy="18427"/>
      </dsp:txXfrm>
    </dsp:sp>
    <dsp:sp modelId="{0ED43DDC-DDBA-4115-A5FA-C102474FDC28}">
      <dsp:nvSpPr>
        <dsp:cNvPr id="0" name=""/>
        <dsp:cNvSpPr/>
      </dsp:nvSpPr>
      <dsp:spPr>
        <a:xfrm>
          <a:off x="1744758" y="3092784"/>
          <a:ext cx="368544" cy="21067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272" y="0"/>
              </a:lnTo>
              <a:lnTo>
                <a:pt x="184272" y="2106770"/>
              </a:lnTo>
              <a:lnTo>
                <a:pt x="368544" y="21067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875561" y="4092700"/>
        <a:ext cx="106938" cy="106938"/>
      </dsp:txXfrm>
    </dsp:sp>
    <dsp:sp modelId="{3E2D1497-560A-4A17-84BB-D0BBA5A7292F}">
      <dsp:nvSpPr>
        <dsp:cNvPr id="0" name=""/>
        <dsp:cNvSpPr/>
      </dsp:nvSpPr>
      <dsp:spPr>
        <a:xfrm>
          <a:off x="5714479" y="4451578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89538" y="4488084"/>
        <a:ext cx="18427" cy="18427"/>
      </dsp:txXfrm>
    </dsp:sp>
    <dsp:sp modelId="{6336E0F1-8CE7-45DA-ABAC-66CCDF7942A0}">
      <dsp:nvSpPr>
        <dsp:cNvPr id="0" name=""/>
        <dsp:cNvSpPr/>
      </dsp:nvSpPr>
      <dsp:spPr>
        <a:xfrm>
          <a:off x="1744758" y="3092784"/>
          <a:ext cx="368544" cy="1404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272" y="0"/>
              </a:lnTo>
              <a:lnTo>
                <a:pt x="184272" y="1404513"/>
              </a:lnTo>
              <a:lnTo>
                <a:pt x="368544" y="140451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92729" y="3758739"/>
        <a:ext cx="72603" cy="72603"/>
      </dsp:txXfrm>
    </dsp:sp>
    <dsp:sp modelId="{05498EC7-224D-4DBE-A427-3F2C95E56DF5}">
      <dsp:nvSpPr>
        <dsp:cNvPr id="0" name=""/>
        <dsp:cNvSpPr/>
      </dsp:nvSpPr>
      <dsp:spPr>
        <a:xfrm>
          <a:off x="6167291" y="3749321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42350" y="3785827"/>
        <a:ext cx="18427" cy="18427"/>
      </dsp:txXfrm>
    </dsp:sp>
    <dsp:sp modelId="{B5AA3188-46E8-46C5-AD19-F41784CFDF69}">
      <dsp:nvSpPr>
        <dsp:cNvPr id="0" name=""/>
        <dsp:cNvSpPr/>
      </dsp:nvSpPr>
      <dsp:spPr>
        <a:xfrm>
          <a:off x="3956025" y="3749321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1083" y="3785827"/>
        <a:ext cx="18427" cy="18427"/>
      </dsp:txXfrm>
    </dsp:sp>
    <dsp:sp modelId="{262A542D-AB5D-4340-ACB3-9484C86BF636}">
      <dsp:nvSpPr>
        <dsp:cNvPr id="0" name=""/>
        <dsp:cNvSpPr/>
      </dsp:nvSpPr>
      <dsp:spPr>
        <a:xfrm>
          <a:off x="1744758" y="3092784"/>
          <a:ext cx="368544" cy="702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272" y="0"/>
              </a:lnTo>
              <a:lnTo>
                <a:pt x="184272" y="702256"/>
              </a:lnTo>
              <a:lnTo>
                <a:pt x="368544" y="70225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9203" y="3424085"/>
        <a:ext cx="39654" cy="39654"/>
      </dsp:txXfrm>
    </dsp:sp>
    <dsp:sp modelId="{84CCC3F6-1917-408D-ADB6-D596567F8B4E}">
      <dsp:nvSpPr>
        <dsp:cNvPr id="0" name=""/>
        <dsp:cNvSpPr/>
      </dsp:nvSpPr>
      <dsp:spPr>
        <a:xfrm>
          <a:off x="6167291" y="3047064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42350" y="3083570"/>
        <a:ext cx="18427" cy="18427"/>
      </dsp:txXfrm>
    </dsp:sp>
    <dsp:sp modelId="{282B1176-48CB-414B-9109-AFE69EEF130F}">
      <dsp:nvSpPr>
        <dsp:cNvPr id="0" name=""/>
        <dsp:cNvSpPr/>
      </dsp:nvSpPr>
      <dsp:spPr>
        <a:xfrm>
          <a:off x="3956025" y="3047064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1083" y="3083570"/>
        <a:ext cx="18427" cy="18427"/>
      </dsp:txXfrm>
    </dsp:sp>
    <dsp:sp modelId="{F61A14BF-9C42-40B8-94EC-24CD973F8566}">
      <dsp:nvSpPr>
        <dsp:cNvPr id="0" name=""/>
        <dsp:cNvSpPr/>
      </dsp:nvSpPr>
      <dsp:spPr>
        <a:xfrm>
          <a:off x="1744758" y="3047064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19817" y="3083570"/>
        <a:ext cx="18427" cy="18427"/>
      </dsp:txXfrm>
    </dsp:sp>
    <dsp:sp modelId="{D16C8DFC-3CCA-45C7-8B85-6066148B5DFE}">
      <dsp:nvSpPr>
        <dsp:cNvPr id="0" name=""/>
        <dsp:cNvSpPr/>
      </dsp:nvSpPr>
      <dsp:spPr>
        <a:xfrm>
          <a:off x="6167291" y="2344807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42350" y="2381313"/>
        <a:ext cx="18427" cy="18427"/>
      </dsp:txXfrm>
    </dsp:sp>
    <dsp:sp modelId="{467F4737-66CB-4FF2-9324-9E2436C5056C}">
      <dsp:nvSpPr>
        <dsp:cNvPr id="0" name=""/>
        <dsp:cNvSpPr/>
      </dsp:nvSpPr>
      <dsp:spPr>
        <a:xfrm>
          <a:off x="3956025" y="2344807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1083" y="2381313"/>
        <a:ext cx="18427" cy="18427"/>
      </dsp:txXfrm>
    </dsp:sp>
    <dsp:sp modelId="{F50F8F2E-D18A-43BE-9861-E4530AB34385}">
      <dsp:nvSpPr>
        <dsp:cNvPr id="0" name=""/>
        <dsp:cNvSpPr/>
      </dsp:nvSpPr>
      <dsp:spPr>
        <a:xfrm>
          <a:off x="1744758" y="2390527"/>
          <a:ext cx="368544" cy="702256"/>
        </a:xfrm>
        <a:custGeom>
          <a:avLst/>
          <a:gdLst/>
          <a:ahLst/>
          <a:cxnLst/>
          <a:rect l="0" t="0" r="0" b="0"/>
          <a:pathLst>
            <a:path>
              <a:moveTo>
                <a:pt x="0" y="702256"/>
              </a:moveTo>
              <a:lnTo>
                <a:pt x="184272" y="702256"/>
              </a:lnTo>
              <a:lnTo>
                <a:pt x="184272" y="0"/>
              </a:lnTo>
              <a:lnTo>
                <a:pt x="368544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09203" y="2721828"/>
        <a:ext cx="39654" cy="39654"/>
      </dsp:txXfrm>
    </dsp:sp>
    <dsp:sp modelId="{A8E97B82-BDD4-42EB-8008-1AF98639BDCD}">
      <dsp:nvSpPr>
        <dsp:cNvPr id="0" name=""/>
        <dsp:cNvSpPr/>
      </dsp:nvSpPr>
      <dsp:spPr>
        <a:xfrm>
          <a:off x="6167291" y="1642550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42350" y="1679057"/>
        <a:ext cx="18427" cy="18427"/>
      </dsp:txXfrm>
    </dsp:sp>
    <dsp:sp modelId="{5A136543-FC54-4C02-9BA8-5D0053BAC26D}">
      <dsp:nvSpPr>
        <dsp:cNvPr id="0" name=""/>
        <dsp:cNvSpPr/>
      </dsp:nvSpPr>
      <dsp:spPr>
        <a:xfrm>
          <a:off x="3956025" y="1337142"/>
          <a:ext cx="368544" cy="351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272" y="0"/>
              </a:lnTo>
              <a:lnTo>
                <a:pt x="184272" y="351128"/>
              </a:lnTo>
              <a:lnTo>
                <a:pt x="368544" y="35112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27571" y="1499980"/>
        <a:ext cx="25451" cy="25451"/>
      </dsp:txXfrm>
    </dsp:sp>
    <dsp:sp modelId="{D39CF862-7358-4978-8CE0-D354F9702C74}">
      <dsp:nvSpPr>
        <dsp:cNvPr id="0" name=""/>
        <dsp:cNvSpPr/>
      </dsp:nvSpPr>
      <dsp:spPr>
        <a:xfrm>
          <a:off x="3956025" y="986013"/>
          <a:ext cx="368544" cy="351128"/>
        </a:xfrm>
        <a:custGeom>
          <a:avLst/>
          <a:gdLst/>
          <a:ahLst/>
          <a:cxnLst/>
          <a:rect l="0" t="0" r="0" b="0"/>
          <a:pathLst>
            <a:path>
              <a:moveTo>
                <a:pt x="0" y="351128"/>
              </a:moveTo>
              <a:lnTo>
                <a:pt x="184272" y="351128"/>
              </a:lnTo>
              <a:lnTo>
                <a:pt x="184272" y="0"/>
              </a:lnTo>
              <a:lnTo>
                <a:pt x="368544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27571" y="1148852"/>
        <a:ext cx="25451" cy="25451"/>
      </dsp:txXfrm>
    </dsp:sp>
    <dsp:sp modelId="{6630555E-A640-48ED-8E62-FFEEB5938FD4}">
      <dsp:nvSpPr>
        <dsp:cNvPr id="0" name=""/>
        <dsp:cNvSpPr/>
      </dsp:nvSpPr>
      <dsp:spPr>
        <a:xfrm>
          <a:off x="1744758" y="1337142"/>
          <a:ext cx="368544" cy="1755642"/>
        </a:xfrm>
        <a:custGeom>
          <a:avLst/>
          <a:gdLst/>
          <a:ahLst/>
          <a:cxnLst/>
          <a:rect l="0" t="0" r="0" b="0"/>
          <a:pathLst>
            <a:path>
              <a:moveTo>
                <a:pt x="0" y="1755642"/>
              </a:moveTo>
              <a:lnTo>
                <a:pt x="184272" y="1755642"/>
              </a:lnTo>
              <a:lnTo>
                <a:pt x="184272" y="0"/>
              </a:lnTo>
              <a:lnTo>
                <a:pt x="368544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884183" y="2170115"/>
        <a:ext cx="89695" cy="89695"/>
      </dsp:txXfrm>
    </dsp:sp>
    <dsp:sp modelId="{9F013796-8219-4F02-9F62-AF63D11ED737}">
      <dsp:nvSpPr>
        <dsp:cNvPr id="0" name=""/>
        <dsp:cNvSpPr/>
      </dsp:nvSpPr>
      <dsp:spPr>
        <a:xfrm>
          <a:off x="3956025" y="238036"/>
          <a:ext cx="368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544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1083" y="274543"/>
        <a:ext cx="18427" cy="18427"/>
      </dsp:txXfrm>
    </dsp:sp>
    <dsp:sp modelId="{14D8AA81-F2A9-46C0-A981-804BE7DCD722}">
      <dsp:nvSpPr>
        <dsp:cNvPr id="0" name=""/>
        <dsp:cNvSpPr/>
      </dsp:nvSpPr>
      <dsp:spPr>
        <a:xfrm>
          <a:off x="1744758" y="283756"/>
          <a:ext cx="368544" cy="2809027"/>
        </a:xfrm>
        <a:custGeom>
          <a:avLst/>
          <a:gdLst/>
          <a:ahLst/>
          <a:cxnLst/>
          <a:rect l="0" t="0" r="0" b="0"/>
          <a:pathLst>
            <a:path>
              <a:moveTo>
                <a:pt x="0" y="2809027"/>
              </a:moveTo>
              <a:lnTo>
                <a:pt x="184272" y="2809027"/>
              </a:lnTo>
              <a:lnTo>
                <a:pt x="184272" y="0"/>
              </a:lnTo>
              <a:lnTo>
                <a:pt x="368544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858203" y="1617443"/>
        <a:ext cx="141655" cy="141655"/>
      </dsp:txXfrm>
    </dsp:sp>
    <dsp:sp modelId="{481D33F2-89FA-4A53-B05D-4B474CBC3D1C}">
      <dsp:nvSpPr>
        <dsp:cNvPr id="0" name=""/>
        <dsp:cNvSpPr/>
      </dsp:nvSpPr>
      <dsp:spPr>
        <a:xfrm rot="16200000">
          <a:off x="-14579" y="2811881"/>
          <a:ext cx="2956871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State</a:t>
          </a:r>
        </a:p>
      </dsp:txBody>
      <dsp:txXfrm>
        <a:off x="-14579" y="2811881"/>
        <a:ext cx="2956871" cy="561805"/>
      </dsp:txXfrm>
    </dsp:sp>
    <dsp:sp modelId="{26F809E7-5F45-419D-A7B5-68A454E38CB0}">
      <dsp:nvSpPr>
        <dsp:cNvPr id="0" name=""/>
        <dsp:cNvSpPr/>
      </dsp:nvSpPr>
      <dsp:spPr>
        <a:xfrm>
          <a:off x="2113302" y="2854"/>
          <a:ext cx="1842722" cy="56180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Electricity (?) </a:t>
          </a:r>
          <a:endParaRPr lang="en-US" sz="2000" kern="1200" dirty="0"/>
        </a:p>
      </dsp:txBody>
      <dsp:txXfrm>
        <a:off x="2113302" y="2854"/>
        <a:ext cx="1842722" cy="561805"/>
      </dsp:txXfrm>
    </dsp:sp>
    <dsp:sp modelId="{6607F6F2-28F9-49FA-8571-82B91EFE58FD}">
      <dsp:nvSpPr>
        <dsp:cNvPr id="0" name=""/>
        <dsp:cNvSpPr/>
      </dsp:nvSpPr>
      <dsp:spPr>
        <a:xfrm>
          <a:off x="4324569" y="2854"/>
          <a:ext cx="3267846" cy="56180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Transmission, Distribution, Sale</a:t>
          </a:r>
          <a:endParaRPr lang="en-US" sz="2000" kern="1200" dirty="0"/>
        </a:p>
      </dsp:txBody>
      <dsp:txXfrm>
        <a:off x="4324569" y="2854"/>
        <a:ext cx="3267846" cy="561805"/>
      </dsp:txXfrm>
    </dsp:sp>
    <dsp:sp modelId="{97B5BD74-6683-498C-BF4A-7A8CD3433BF0}">
      <dsp:nvSpPr>
        <dsp:cNvPr id="0" name=""/>
        <dsp:cNvSpPr/>
      </dsp:nvSpPr>
      <dsp:spPr>
        <a:xfrm>
          <a:off x="2113302" y="1056239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Selling= VAT</a:t>
          </a:r>
          <a:endParaRPr lang="en-US" sz="2000" kern="1200" dirty="0"/>
        </a:p>
      </dsp:txBody>
      <dsp:txXfrm>
        <a:off x="2113302" y="1056239"/>
        <a:ext cx="1842722" cy="561805"/>
      </dsp:txXfrm>
    </dsp:sp>
    <dsp:sp modelId="{EF4D2485-EFD6-4EA0-BB99-D4D5FF1EFC87}">
      <dsp:nvSpPr>
        <dsp:cNvPr id="0" name=""/>
        <dsp:cNvSpPr/>
      </dsp:nvSpPr>
      <dsp:spPr>
        <a:xfrm>
          <a:off x="4324569" y="705111"/>
          <a:ext cx="1842722" cy="56180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Petroleum</a:t>
          </a:r>
          <a:endParaRPr lang="en-US" sz="2000" kern="1200" dirty="0"/>
        </a:p>
      </dsp:txBody>
      <dsp:txXfrm>
        <a:off x="4324569" y="705111"/>
        <a:ext cx="1842722" cy="561805"/>
      </dsp:txXfrm>
    </dsp:sp>
    <dsp:sp modelId="{2A6B191D-BEE6-4C10-8BDA-935A15FE26BE}">
      <dsp:nvSpPr>
        <dsp:cNvPr id="0" name=""/>
        <dsp:cNvSpPr/>
      </dsp:nvSpPr>
      <dsp:spPr>
        <a:xfrm>
          <a:off x="4324569" y="1407367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-NOT Newspaper</a:t>
          </a:r>
          <a:endParaRPr lang="en-US" sz="2000" kern="1200" dirty="0"/>
        </a:p>
      </dsp:txBody>
      <dsp:txXfrm>
        <a:off x="4324569" y="1407367"/>
        <a:ext cx="1842722" cy="561805"/>
      </dsp:txXfrm>
    </dsp:sp>
    <dsp:sp modelId="{C740FDE9-8D99-4CD2-949E-5D026B1573B3}">
      <dsp:nvSpPr>
        <dsp:cNvPr id="0" name=""/>
        <dsp:cNvSpPr/>
      </dsp:nvSpPr>
      <dsp:spPr>
        <a:xfrm>
          <a:off x="6535835" y="1407367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UNION</a:t>
          </a:r>
          <a:endParaRPr lang="en-US" sz="2000" kern="1200" dirty="0"/>
        </a:p>
      </dsp:txBody>
      <dsp:txXfrm>
        <a:off x="6535835" y="1407367"/>
        <a:ext cx="1842722" cy="561805"/>
      </dsp:txXfrm>
    </dsp:sp>
    <dsp:sp modelId="{531D0FF6-EDC2-456F-9BCE-F3D21CBA98B7}">
      <dsp:nvSpPr>
        <dsp:cNvPr id="0" name=""/>
        <dsp:cNvSpPr/>
      </dsp:nvSpPr>
      <dsp:spPr>
        <a:xfrm>
          <a:off x="2113302" y="2109624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Excise on </a:t>
          </a:r>
          <a:r>
            <a:rPr lang="en-US" sz="2000" kern="1200" dirty="0" smtClean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Liquor</a:t>
          </a:r>
          <a:r>
            <a:rPr lang="en-US" sz="2000" kern="1200" dirty="0" smtClean="0"/>
            <a:t>, Narcotics</a:t>
          </a:r>
          <a:endParaRPr lang="en-US" sz="2000" kern="1200" dirty="0"/>
        </a:p>
      </dsp:txBody>
      <dsp:txXfrm>
        <a:off x="2113302" y="2109624"/>
        <a:ext cx="1842722" cy="561805"/>
      </dsp:txXfrm>
    </dsp:sp>
    <dsp:sp modelId="{50AFD72E-027D-4F37-948D-733B3E0E81FC}">
      <dsp:nvSpPr>
        <dsp:cNvPr id="0" name=""/>
        <dsp:cNvSpPr/>
      </dsp:nvSpPr>
      <dsp:spPr>
        <a:xfrm>
          <a:off x="4324569" y="2109624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-NOT medicinal, toiletry prep.</a:t>
          </a:r>
          <a:endParaRPr lang="en-US" sz="2000" kern="1200" dirty="0"/>
        </a:p>
      </dsp:txBody>
      <dsp:txXfrm>
        <a:off x="4324569" y="2109624"/>
        <a:ext cx="1842722" cy="561805"/>
      </dsp:txXfrm>
    </dsp:sp>
    <dsp:sp modelId="{DEFBF745-E402-48D1-B426-72A670E14980}">
      <dsp:nvSpPr>
        <dsp:cNvPr id="0" name=""/>
        <dsp:cNvSpPr/>
      </dsp:nvSpPr>
      <dsp:spPr>
        <a:xfrm>
          <a:off x="6535835" y="2109624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UNION</a:t>
          </a:r>
          <a:endParaRPr lang="en-US" sz="2000" kern="1200" dirty="0"/>
        </a:p>
      </dsp:txBody>
      <dsp:txXfrm>
        <a:off x="6535835" y="2109624"/>
        <a:ext cx="1842722" cy="561805"/>
      </dsp:txXfrm>
    </dsp:sp>
    <dsp:sp modelId="{DF4E69A4-646C-43AC-9644-508782DDBA70}">
      <dsp:nvSpPr>
        <dsp:cNvPr id="0" name=""/>
        <dsp:cNvSpPr/>
      </dsp:nvSpPr>
      <dsp:spPr>
        <a:xfrm>
          <a:off x="2113302" y="2811881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Advertisement</a:t>
          </a:r>
          <a:endParaRPr lang="en-US" sz="2000" kern="1200" dirty="0"/>
        </a:p>
      </dsp:txBody>
      <dsp:txXfrm>
        <a:off x="2113302" y="2811881"/>
        <a:ext cx="1842722" cy="561805"/>
      </dsp:txXfrm>
    </dsp:sp>
    <dsp:sp modelId="{83EE9813-E5FF-4887-9C2A-48EFC90F8B86}">
      <dsp:nvSpPr>
        <dsp:cNvPr id="0" name=""/>
        <dsp:cNvSpPr/>
      </dsp:nvSpPr>
      <dsp:spPr>
        <a:xfrm>
          <a:off x="4324569" y="2811881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-NOT TV, Radio, Newspaper</a:t>
          </a:r>
          <a:endParaRPr lang="en-US" sz="2000" kern="1200" dirty="0"/>
        </a:p>
      </dsp:txBody>
      <dsp:txXfrm>
        <a:off x="4324569" y="2811881"/>
        <a:ext cx="1842722" cy="561805"/>
      </dsp:txXfrm>
    </dsp:sp>
    <dsp:sp modelId="{1E5E692D-7E19-45D0-B3A8-7BE6703BDC1C}">
      <dsp:nvSpPr>
        <dsp:cNvPr id="0" name=""/>
        <dsp:cNvSpPr/>
      </dsp:nvSpPr>
      <dsp:spPr>
        <a:xfrm>
          <a:off x="6535835" y="2811881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UNION</a:t>
          </a:r>
          <a:endParaRPr lang="en-US" sz="2000" kern="1200" dirty="0"/>
        </a:p>
      </dsp:txBody>
      <dsp:txXfrm>
        <a:off x="6535835" y="2811881"/>
        <a:ext cx="1842722" cy="561805"/>
      </dsp:txXfrm>
    </dsp:sp>
    <dsp:sp modelId="{DC78980F-538C-4B33-BD54-BB51220111AD}">
      <dsp:nvSpPr>
        <dsp:cNvPr id="0" name=""/>
        <dsp:cNvSpPr/>
      </dsp:nvSpPr>
      <dsp:spPr>
        <a:xfrm>
          <a:off x="2113302" y="3514138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PURCHASE Tax</a:t>
          </a:r>
          <a:endParaRPr lang="en-US" sz="2000" kern="1200" dirty="0"/>
        </a:p>
      </dsp:txBody>
      <dsp:txXfrm>
        <a:off x="2113302" y="3514138"/>
        <a:ext cx="1842722" cy="561805"/>
      </dsp:txXfrm>
    </dsp:sp>
    <dsp:sp modelId="{48D8A25D-641F-4308-9A44-BE589844CA87}">
      <dsp:nvSpPr>
        <dsp:cNvPr id="0" name=""/>
        <dsp:cNvSpPr/>
      </dsp:nvSpPr>
      <dsp:spPr>
        <a:xfrm>
          <a:off x="4324569" y="3514138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Vehicle</a:t>
          </a:r>
          <a:r>
            <a:rPr lang="en-US" sz="2000" kern="1200" dirty="0"/>
            <a:t>, </a:t>
          </a:r>
          <a:r>
            <a:rPr lang="en-US" sz="2000" kern="1200" dirty="0" smtClean="0"/>
            <a:t>Animal, boats.</a:t>
          </a:r>
          <a:endParaRPr lang="en-US" sz="2000" kern="1200" dirty="0"/>
        </a:p>
      </dsp:txBody>
      <dsp:txXfrm>
        <a:off x="4324569" y="3514138"/>
        <a:ext cx="1842722" cy="561805"/>
      </dsp:txXfrm>
    </dsp:sp>
    <dsp:sp modelId="{F45FAA71-ACA7-49D3-91C4-605CEFF84FE1}">
      <dsp:nvSpPr>
        <dsp:cNvPr id="0" name=""/>
        <dsp:cNvSpPr/>
      </dsp:nvSpPr>
      <dsp:spPr>
        <a:xfrm>
          <a:off x="6535835" y="3514138"/>
          <a:ext cx="1842722" cy="56180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“Road TAX” (?)</a:t>
          </a:r>
          <a:endParaRPr lang="en-US" sz="2000" kern="1200" dirty="0"/>
        </a:p>
      </dsp:txBody>
      <dsp:txXfrm>
        <a:off x="6535835" y="3514138"/>
        <a:ext cx="1842722" cy="561805"/>
      </dsp:txXfrm>
    </dsp:sp>
    <dsp:sp modelId="{4297DB1B-39BF-4413-8090-6BAA7995F10F}">
      <dsp:nvSpPr>
        <dsp:cNvPr id="0" name=""/>
        <dsp:cNvSpPr/>
      </dsp:nvSpPr>
      <dsp:spPr>
        <a:xfrm>
          <a:off x="2113302" y="4216395"/>
          <a:ext cx="3601176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Tolls, Transport, Entry Tax /</a:t>
          </a:r>
          <a:r>
            <a:rPr lang="en-US" sz="2000" kern="1200" dirty="0" err="1" smtClean="0"/>
            <a:t>Octroi</a:t>
          </a:r>
          <a:endParaRPr lang="en-US" sz="2000" kern="1200" dirty="0"/>
        </a:p>
      </dsp:txBody>
      <dsp:txXfrm>
        <a:off x="2113302" y="4216395"/>
        <a:ext cx="3601176" cy="561805"/>
      </dsp:txXfrm>
    </dsp:sp>
    <dsp:sp modelId="{14168377-5015-4B37-8F46-EB50E30582F5}">
      <dsp:nvSpPr>
        <dsp:cNvPr id="0" name=""/>
        <dsp:cNvSpPr/>
      </dsp:nvSpPr>
      <dsp:spPr>
        <a:xfrm>
          <a:off x="6083023" y="4216395"/>
          <a:ext cx="1842722" cy="56180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IF taken by Local Bodies</a:t>
          </a:r>
          <a:endParaRPr lang="en-US" sz="2000" kern="1200" dirty="0"/>
        </a:p>
      </dsp:txBody>
      <dsp:txXfrm>
        <a:off x="6083023" y="4216395"/>
        <a:ext cx="1842722" cy="561805"/>
      </dsp:txXfrm>
    </dsp:sp>
    <dsp:sp modelId="{E2AC7FDF-6667-4A68-AB65-5B63C35ED41C}">
      <dsp:nvSpPr>
        <dsp:cNvPr id="0" name=""/>
        <dsp:cNvSpPr/>
      </dsp:nvSpPr>
      <dsp:spPr>
        <a:xfrm>
          <a:off x="2113302" y="4918652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Luxury</a:t>
          </a:r>
          <a:endParaRPr lang="en-US" sz="2000" kern="1200" dirty="0"/>
        </a:p>
      </dsp:txBody>
      <dsp:txXfrm>
        <a:off x="2113302" y="4918652"/>
        <a:ext cx="1842722" cy="561805"/>
      </dsp:txXfrm>
    </dsp:sp>
    <dsp:sp modelId="{3130EC29-7E77-491F-BCC8-84EE8F4271A9}">
      <dsp:nvSpPr>
        <dsp:cNvPr id="0" name=""/>
        <dsp:cNvSpPr/>
      </dsp:nvSpPr>
      <dsp:spPr>
        <a:xfrm>
          <a:off x="4324569" y="4918652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Betting-gambling</a:t>
          </a:r>
          <a:endParaRPr lang="en-US" sz="2000" kern="1200" dirty="0"/>
        </a:p>
      </dsp:txBody>
      <dsp:txXfrm>
        <a:off x="4324569" y="4918652"/>
        <a:ext cx="1842722" cy="561805"/>
      </dsp:txXfrm>
    </dsp:sp>
    <dsp:sp modelId="{82CEC384-D2A7-4D7C-8D23-DE2F42898BFC}">
      <dsp:nvSpPr>
        <dsp:cNvPr id="0" name=""/>
        <dsp:cNvSpPr/>
      </dsp:nvSpPr>
      <dsp:spPr>
        <a:xfrm>
          <a:off x="2113302" y="5620909"/>
          <a:ext cx="1842722" cy="561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Entertainment</a:t>
          </a:r>
          <a:endParaRPr lang="en-US" sz="2000" kern="1200" dirty="0"/>
        </a:p>
      </dsp:txBody>
      <dsp:txXfrm>
        <a:off x="2113302" y="5620909"/>
        <a:ext cx="1842722" cy="561805"/>
      </dsp:txXfrm>
    </dsp:sp>
    <dsp:sp modelId="{21C56C74-27EE-451F-A870-6DD9F42F5F26}">
      <dsp:nvSpPr>
        <dsp:cNvPr id="0" name=""/>
        <dsp:cNvSpPr/>
      </dsp:nvSpPr>
      <dsp:spPr>
        <a:xfrm>
          <a:off x="4324569" y="5620909"/>
          <a:ext cx="1842722" cy="56180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IF taken by Local Bodies</a:t>
          </a:r>
          <a:endParaRPr lang="en-US" sz="2000" kern="1200" dirty="0"/>
        </a:p>
      </dsp:txBody>
      <dsp:txXfrm>
        <a:off x="4324569" y="5620909"/>
        <a:ext cx="1842722" cy="56180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DBAD6-91F6-43AF-AF9D-7A486FC09A09}">
      <dsp:nvSpPr>
        <dsp:cNvPr id="0" name=""/>
        <dsp:cNvSpPr/>
      </dsp:nvSpPr>
      <dsp:spPr>
        <a:xfrm>
          <a:off x="44" y="285107"/>
          <a:ext cx="4272855" cy="74880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Merits</a:t>
          </a:r>
        </a:p>
      </dsp:txBody>
      <dsp:txXfrm>
        <a:off x="44" y="285107"/>
        <a:ext cx="4272855" cy="748800"/>
      </dsp:txXfrm>
    </dsp:sp>
    <dsp:sp modelId="{9D8FC61B-6441-4567-BC5A-9C06DF4AF771}">
      <dsp:nvSpPr>
        <dsp:cNvPr id="0" name=""/>
        <dsp:cNvSpPr/>
      </dsp:nvSpPr>
      <dsp:spPr>
        <a:xfrm>
          <a:off x="44" y="1033907"/>
          <a:ext cx="4272855" cy="42465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/>
            <a:t>Convenient. no additional paperwork for the customer.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rgbClr val="FF0000"/>
              </a:solidFill>
            </a:rPr>
            <a:t>Wider base</a:t>
          </a:r>
          <a:r>
            <a:rPr lang="en-US" sz="2600" kern="1200" dirty="0"/>
            <a:t>. Everyone covered.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Less evasion, especially under VAT/GST. </a:t>
          </a:r>
          <a:r>
            <a:rPr lang="en-US" sz="2600" kern="1200" dirty="0" smtClean="0"/>
            <a:t>(input </a:t>
          </a:r>
          <a:r>
            <a:rPr lang="en-US" sz="2600" kern="1200" dirty="0"/>
            <a:t>credit)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/>
            <a:t>Elastic. Small increase brings large revenue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>
              <a:solidFill>
                <a:srgbClr val="FF0000"/>
              </a:solidFill>
            </a:rPr>
            <a:t>Checks on harmful consumption</a:t>
          </a:r>
          <a:r>
            <a:rPr lang="en-US" sz="2600" kern="1200" dirty="0"/>
            <a:t>: cigar, alcohol, even GOLD.</a:t>
          </a:r>
        </a:p>
      </dsp:txBody>
      <dsp:txXfrm>
        <a:off x="44" y="1033907"/>
        <a:ext cx="4272855" cy="4246515"/>
      </dsp:txXfrm>
    </dsp:sp>
    <dsp:sp modelId="{51D873CC-8E97-4512-8CB7-CEC394FD38C2}">
      <dsp:nvSpPr>
        <dsp:cNvPr id="0" name=""/>
        <dsp:cNvSpPr/>
      </dsp:nvSpPr>
      <dsp:spPr>
        <a:xfrm>
          <a:off x="4871099" y="285107"/>
          <a:ext cx="4272855" cy="7488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Demerits</a:t>
          </a:r>
        </a:p>
      </dsp:txBody>
      <dsp:txXfrm>
        <a:off x="4871099" y="285107"/>
        <a:ext cx="4272855" cy="748800"/>
      </dsp:txXfrm>
    </dsp:sp>
    <dsp:sp modelId="{0CE99069-7D0C-42D4-8B99-94A749BE7CC7}">
      <dsp:nvSpPr>
        <dsp:cNvPr id="0" name=""/>
        <dsp:cNvSpPr/>
      </dsp:nvSpPr>
      <dsp:spPr>
        <a:xfrm>
          <a:off x="4871099" y="1033907"/>
          <a:ext cx="4272855" cy="42465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FF0000"/>
              </a:solidFill>
            </a:rPr>
            <a:t>Regressive</a:t>
          </a:r>
          <a:r>
            <a:rPr lang="en-US" sz="2600" kern="1200" dirty="0" smtClean="0"/>
            <a:t> in nature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Both poor and rich taxed equally for the same item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poor people end up paying more portion of their income in indirect taxes.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FF0000"/>
              </a:solidFill>
            </a:rPr>
            <a:t>Single point taxes=high </a:t>
          </a:r>
          <a:r>
            <a:rPr lang="en-US" sz="2600" kern="1200" dirty="0" smtClean="0"/>
            <a:t>level of corruption, evasion, cascading effect. E.g. sales tax. (Although not in GST/VAT) &lt;more in next lecture&gt;</a:t>
          </a:r>
          <a:endParaRPr lang="en-US" sz="2600" kern="1200" dirty="0"/>
        </a:p>
      </dsp:txBody>
      <dsp:txXfrm>
        <a:off x="4871099" y="1033907"/>
        <a:ext cx="4272855" cy="424651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0F678-176A-4143-A3E5-2F44FBE4FA62}">
      <dsp:nvSpPr>
        <dsp:cNvPr id="0" name=""/>
        <dsp:cNvSpPr/>
      </dsp:nvSpPr>
      <dsp:spPr>
        <a:xfrm>
          <a:off x="2749" y="191386"/>
          <a:ext cx="2680497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+mn-lt"/>
            </a:rPr>
            <a:t>Custom (import)</a:t>
          </a:r>
        </a:p>
      </dsp:txBody>
      <dsp:txXfrm>
        <a:off x="2749" y="191386"/>
        <a:ext cx="2680497" cy="720000"/>
      </dsp:txXfrm>
    </dsp:sp>
    <dsp:sp modelId="{FDBDE2A4-58BE-4D34-A47D-6AC2E0081B9A}">
      <dsp:nvSpPr>
        <dsp:cNvPr id="0" name=""/>
        <dsp:cNvSpPr/>
      </dsp:nvSpPr>
      <dsp:spPr>
        <a:xfrm>
          <a:off x="2749" y="911386"/>
          <a:ext cx="2680497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latin typeface="+mn-lt"/>
            </a:rPr>
            <a:t>▼ raw material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latin typeface="+mn-lt"/>
            </a:rPr>
            <a:t>▼ intermediate goods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latin typeface="+mn-lt"/>
            </a:rPr>
            <a:t>▼ renewable energy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latin typeface="+mn-lt"/>
            </a:rPr>
            <a:t>▲ Finished goods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+mn-lt"/>
            </a:rPr>
            <a:t>▲ Duty inversion</a:t>
          </a:r>
          <a:endParaRPr lang="en-US" sz="2500" kern="1200" dirty="0">
            <a:latin typeface="+mn-lt"/>
          </a:endParaRPr>
        </a:p>
      </dsp:txBody>
      <dsp:txXfrm>
        <a:off x="2749" y="911386"/>
        <a:ext cx="2680497" cy="2882250"/>
      </dsp:txXfrm>
    </dsp:sp>
    <dsp:sp modelId="{BFA71604-190E-404C-87FF-B87DC8B54245}">
      <dsp:nvSpPr>
        <dsp:cNvPr id="0" name=""/>
        <dsp:cNvSpPr/>
      </dsp:nvSpPr>
      <dsp:spPr>
        <a:xfrm>
          <a:off x="3058515" y="191386"/>
          <a:ext cx="2680497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+mn-lt"/>
            </a:rPr>
            <a:t>Custom (export)</a:t>
          </a:r>
        </a:p>
      </dsp:txBody>
      <dsp:txXfrm>
        <a:off x="3058515" y="191386"/>
        <a:ext cx="2680497" cy="720000"/>
      </dsp:txXfrm>
    </dsp:sp>
    <dsp:sp modelId="{2EDF6DF1-88AA-49C0-A52A-5A7518BFF24F}">
      <dsp:nvSpPr>
        <dsp:cNvPr id="0" name=""/>
        <dsp:cNvSpPr/>
      </dsp:nvSpPr>
      <dsp:spPr>
        <a:xfrm>
          <a:off x="3058515" y="911386"/>
          <a:ext cx="2680497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latin typeface="+mn-lt"/>
            </a:rPr>
            <a:t>▲ raw material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latin typeface="+mn-lt"/>
            </a:rPr>
            <a:t>▼ finished goods</a:t>
          </a:r>
        </a:p>
      </dsp:txBody>
      <dsp:txXfrm>
        <a:off x="3058515" y="911386"/>
        <a:ext cx="2680497" cy="2882250"/>
      </dsp:txXfrm>
    </dsp:sp>
    <dsp:sp modelId="{D1F4FEF2-F6BF-4B10-8262-A669F17B70B2}">
      <dsp:nvSpPr>
        <dsp:cNvPr id="0" name=""/>
        <dsp:cNvSpPr/>
      </dsp:nvSpPr>
      <dsp:spPr>
        <a:xfrm>
          <a:off x="6114282" y="191386"/>
          <a:ext cx="2680497" cy="72000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latin typeface="+mn-lt"/>
            </a:rPr>
            <a:t>Excise</a:t>
          </a:r>
        </a:p>
      </dsp:txBody>
      <dsp:txXfrm>
        <a:off x="6114282" y="191386"/>
        <a:ext cx="2680497" cy="720000"/>
      </dsp:txXfrm>
    </dsp:sp>
    <dsp:sp modelId="{095EDA54-A9E5-419E-B974-6AB03282069F}">
      <dsp:nvSpPr>
        <dsp:cNvPr id="0" name=""/>
        <dsp:cNvSpPr/>
      </dsp:nvSpPr>
      <dsp:spPr>
        <a:xfrm>
          <a:off x="6114282" y="911386"/>
          <a:ext cx="2680497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latin typeface="+mn-lt"/>
            </a:rPr>
            <a:t>▼ environmental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>
              <a:latin typeface="+mn-lt"/>
            </a:rPr>
            <a:t>▲ luxury goods</a:t>
          </a:r>
          <a:r>
            <a:rPr lang="en-US" sz="2500" kern="1200" dirty="0" smtClean="0">
              <a:latin typeface="+mn-lt"/>
            </a:rPr>
            <a:t>, </a:t>
          </a:r>
          <a:endParaRPr lang="en-US" sz="2500" kern="1200" dirty="0">
            <a:latin typeface="+mn-lt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+mn-lt"/>
            </a:rPr>
            <a:t>harmful items: Aerated drinks, Tobacco.</a:t>
          </a:r>
          <a:endParaRPr lang="en-US" sz="2500" kern="1200" dirty="0">
            <a:latin typeface="+mn-lt"/>
          </a:endParaRPr>
        </a:p>
      </dsp:txBody>
      <dsp:txXfrm>
        <a:off x="6114282" y="911386"/>
        <a:ext cx="2680497" cy="288225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C550B-A0B4-4E76-A420-D5C02D247B2E}">
      <dsp:nvSpPr>
        <dsp:cNvPr id="0" name=""/>
        <dsp:cNvSpPr/>
      </dsp:nvSpPr>
      <dsp:spPr>
        <a:xfrm>
          <a:off x="3496" y="570771"/>
          <a:ext cx="0" cy="469329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A5C2C-7E77-4D5B-9438-5ACEE279FF0F}">
      <dsp:nvSpPr>
        <dsp:cNvPr id="0" name=""/>
        <dsp:cNvSpPr/>
      </dsp:nvSpPr>
      <dsp:spPr>
        <a:xfrm>
          <a:off x="133866" y="727214"/>
          <a:ext cx="2468413" cy="211198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B7FF1-838D-4FDC-BBAB-284AEE230DAD}">
      <dsp:nvSpPr>
        <dsp:cNvPr id="0" name=""/>
        <dsp:cNvSpPr/>
      </dsp:nvSpPr>
      <dsp:spPr>
        <a:xfrm>
          <a:off x="133866" y="2839198"/>
          <a:ext cx="2468413" cy="242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Infrastructure Cess (2016):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1% to 4% depending on engine cap. (cc)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Not on public vehicles, e-cars etc.</a:t>
          </a:r>
          <a:endParaRPr lang="en-US" sz="2200" kern="1200" dirty="0"/>
        </a:p>
      </dsp:txBody>
      <dsp:txXfrm>
        <a:off x="133866" y="2839198"/>
        <a:ext cx="2468413" cy="2424870"/>
      </dsp:txXfrm>
    </dsp:sp>
    <dsp:sp modelId="{DFA19103-E1A9-42AC-9936-92A462018D7C}">
      <dsp:nvSpPr>
        <dsp:cNvPr id="0" name=""/>
        <dsp:cNvSpPr/>
      </dsp:nvSpPr>
      <dsp:spPr>
        <a:xfrm>
          <a:off x="3496" y="49293"/>
          <a:ext cx="2607387" cy="52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Excise on vehicles</a:t>
          </a:r>
          <a:endParaRPr lang="en-US" sz="2800" kern="1200" dirty="0"/>
        </a:p>
      </dsp:txBody>
      <dsp:txXfrm>
        <a:off x="3496" y="49293"/>
        <a:ext cx="2607387" cy="521477"/>
      </dsp:txXfrm>
    </dsp:sp>
    <dsp:sp modelId="{29FE742A-8820-4613-8476-8DB4B3384F50}">
      <dsp:nvSpPr>
        <dsp:cNvPr id="0" name=""/>
        <dsp:cNvSpPr/>
      </dsp:nvSpPr>
      <dsp:spPr>
        <a:xfrm>
          <a:off x="3042618" y="570771"/>
          <a:ext cx="0" cy="469329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EA5EE-416B-47CE-A6C3-917640F2B210}">
      <dsp:nvSpPr>
        <dsp:cNvPr id="0" name=""/>
        <dsp:cNvSpPr/>
      </dsp:nvSpPr>
      <dsp:spPr>
        <a:xfrm>
          <a:off x="3059082" y="727214"/>
          <a:ext cx="2696223" cy="211198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EBA70-992E-46C7-9142-3BE881030C1F}">
      <dsp:nvSpPr>
        <dsp:cNvPr id="0" name=""/>
        <dsp:cNvSpPr/>
      </dsp:nvSpPr>
      <dsp:spPr>
        <a:xfrm>
          <a:off x="3172987" y="2839198"/>
          <a:ext cx="2468413" cy="242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Clean Environment Cess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Rs.400/</a:t>
          </a:r>
          <a:r>
            <a:rPr lang="en-US" sz="2200" kern="1200" dirty="0" err="1" smtClean="0"/>
            <a:t>tonnes</a:t>
          </a:r>
          <a:endParaRPr lang="en-US" sz="2200" kern="1200" dirty="0"/>
        </a:p>
      </dsp:txBody>
      <dsp:txXfrm>
        <a:off x="3172987" y="2839198"/>
        <a:ext cx="2468413" cy="2424870"/>
      </dsp:txXfrm>
    </dsp:sp>
    <dsp:sp modelId="{5E3A835F-4410-4666-B6EE-B6F89E59133C}">
      <dsp:nvSpPr>
        <dsp:cNvPr id="0" name=""/>
        <dsp:cNvSpPr/>
      </dsp:nvSpPr>
      <dsp:spPr>
        <a:xfrm>
          <a:off x="3042618" y="49293"/>
          <a:ext cx="2607387" cy="52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Excise on Coal</a:t>
          </a:r>
          <a:endParaRPr lang="en-US" sz="2800" kern="1200" dirty="0"/>
        </a:p>
      </dsp:txBody>
      <dsp:txXfrm>
        <a:off x="3042618" y="49293"/>
        <a:ext cx="2607387" cy="521477"/>
      </dsp:txXfrm>
    </dsp:sp>
    <dsp:sp modelId="{42ECC3C5-2DFD-44D1-AFBC-D0664975308E}">
      <dsp:nvSpPr>
        <dsp:cNvPr id="0" name=""/>
        <dsp:cNvSpPr/>
      </dsp:nvSpPr>
      <dsp:spPr>
        <a:xfrm>
          <a:off x="6187040" y="570771"/>
          <a:ext cx="0" cy="469329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4CBC1-6E5A-4102-92C6-DD0F6EB215F3}">
      <dsp:nvSpPr>
        <dsp:cNvPr id="0" name=""/>
        <dsp:cNvSpPr/>
      </dsp:nvSpPr>
      <dsp:spPr>
        <a:xfrm>
          <a:off x="6317410" y="727214"/>
          <a:ext cx="2468413" cy="211198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7C523-89E4-4428-A83B-E6C563AC08D4}">
      <dsp:nvSpPr>
        <dsp:cNvPr id="0" name=""/>
        <dsp:cNvSpPr/>
      </dsp:nvSpPr>
      <dsp:spPr>
        <a:xfrm>
          <a:off x="6317410" y="2839198"/>
          <a:ext cx="2468413" cy="242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0.5% SBC (2015)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smtClean="0"/>
            <a:t>0.5</a:t>
          </a:r>
          <a:r>
            <a:rPr lang="en-US" sz="2200" kern="1200" dirty="0" smtClean="0"/>
            <a:t>% KKC (2016)</a:t>
          </a:r>
          <a:endParaRPr lang="en-US" sz="2200" kern="1200" dirty="0"/>
        </a:p>
      </dsp:txBody>
      <dsp:txXfrm>
        <a:off x="6317410" y="2839198"/>
        <a:ext cx="2468413" cy="2424870"/>
      </dsp:txXfrm>
    </dsp:sp>
    <dsp:sp modelId="{3E9B2A6F-2C67-49E7-AE5D-17DE7E32C6C6}">
      <dsp:nvSpPr>
        <dsp:cNvPr id="0" name=""/>
        <dsp:cNvSpPr/>
      </dsp:nvSpPr>
      <dsp:spPr>
        <a:xfrm>
          <a:off x="6187040" y="49293"/>
          <a:ext cx="2607387" cy="521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Service TAX (14%)</a:t>
          </a:r>
          <a:endParaRPr lang="en-US" sz="2800" kern="1200" dirty="0"/>
        </a:p>
      </dsp:txBody>
      <dsp:txXfrm>
        <a:off x="6187040" y="49293"/>
        <a:ext cx="2607387" cy="52147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5E4B1-02C9-4FBE-97CC-49F1A57768E5}">
      <dsp:nvSpPr>
        <dsp:cNvPr id="0" name=""/>
        <dsp:cNvSpPr/>
      </dsp:nvSpPr>
      <dsp:spPr>
        <a:xfrm>
          <a:off x="0" y="0"/>
          <a:ext cx="8989219" cy="27347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Negative List (</a:t>
          </a:r>
          <a:r>
            <a:rPr lang="en-US" sz="3200" kern="1200" dirty="0" smtClean="0"/>
            <a:t>Statutory in Finance Act itself)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17 categories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RBI service, </a:t>
          </a:r>
          <a:r>
            <a:rPr lang="en-US" sz="2500" kern="1200" dirty="0" smtClean="0"/>
            <a:t>Foreign </a:t>
          </a:r>
          <a:r>
            <a:rPr lang="en-US" sz="2500" kern="1200" dirty="0"/>
            <a:t>diplomatic service in India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Education Service </a:t>
          </a:r>
          <a:r>
            <a:rPr lang="en-US" sz="2500" kern="1200" dirty="0" smtClean="0"/>
            <a:t>[but </a:t>
          </a:r>
          <a:r>
            <a:rPr lang="en-US" sz="2500" kern="1200" dirty="0"/>
            <a:t>not </a:t>
          </a:r>
          <a:r>
            <a:rPr lang="en-US" sz="2500" kern="1200" dirty="0" smtClean="0"/>
            <a:t>tuition]…… </a:t>
          </a:r>
          <a:r>
            <a:rPr lang="en-US" sz="2500" kern="1200" dirty="0"/>
            <a:t>and so </a:t>
          </a:r>
          <a:r>
            <a:rPr lang="en-US" sz="2500" kern="1200" dirty="0" smtClean="0"/>
            <a:t>on.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If you want to update, then get parliament (LS) permission.</a:t>
          </a:r>
          <a:endParaRPr lang="en-US" sz="2500" kern="1200" dirty="0"/>
        </a:p>
      </dsp:txBody>
      <dsp:txXfrm>
        <a:off x="2071315" y="0"/>
        <a:ext cx="6917903" cy="2734716"/>
      </dsp:txXfrm>
    </dsp:sp>
    <dsp:sp modelId="{E7A75B7C-1E3D-4384-9010-B673888B5BAE}">
      <dsp:nvSpPr>
        <dsp:cNvPr id="0" name=""/>
        <dsp:cNvSpPr/>
      </dsp:nvSpPr>
      <dsp:spPr>
        <a:xfrm>
          <a:off x="273471" y="273471"/>
          <a:ext cx="1797843" cy="218777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F1FE4-91F4-4222-9DFE-881B3C952631}">
      <dsp:nvSpPr>
        <dsp:cNvPr id="0" name=""/>
        <dsp:cNvSpPr/>
      </dsp:nvSpPr>
      <dsp:spPr>
        <a:xfrm>
          <a:off x="0" y="3008188"/>
          <a:ext cx="8989219" cy="27347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Exempted (Gazette)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PM Suraksha </a:t>
          </a:r>
          <a:r>
            <a:rPr lang="en-US" sz="2500" kern="1200" dirty="0" err="1"/>
            <a:t>Bima</a:t>
          </a:r>
          <a:r>
            <a:rPr lang="en-US" sz="2500" kern="1200" dirty="0"/>
            <a:t>; PM Jeevan Jyoti; PM Jan </a:t>
          </a:r>
          <a:r>
            <a:rPr lang="en-US" sz="2500" kern="1200" dirty="0" err="1" smtClean="0"/>
            <a:t>Dhan</a:t>
          </a:r>
          <a:r>
            <a:rPr lang="en-US" sz="2500" kern="1200" dirty="0" smtClean="0"/>
            <a:t>, Atal Pension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Parliament permission….X</a:t>
          </a:r>
          <a:endParaRPr lang="en-US" sz="2500" kern="1200" dirty="0"/>
        </a:p>
      </dsp:txBody>
      <dsp:txXfrm>
        <a:off x="2071315" y="3008188"/>
        <a:ext cx="6917903" cy="2734716"/>
      </dsp:txXfrm>
    </dsp:sp>
    <dsp:sp modelId="{6B394B1E-8EB5-4209-A7E4-937569B851EA}">
      <dsp:nvSpPr>
        <dsp:cNvPr id="0" name=""/>
        <dsp:cNvSpPr/>
      </dsp:nvSpPr>
      <dsp:spPr>
        <a:xfrm>
          <a:off x="273471" y="3281659"/>
          <a:ext cx="1797843" cy="218777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17B4A-0506-4E66-B962-B8D2A0324D20}">
      <dsp:nvSpPr>
        <dsp:cNvPr id="0" name=""/>
        <dsp:cNvSpPr/>
      </dsp:nvSpPr>
      <dsp:spPr>
        <a:xfrm>
          <a:off x="0" y="416907"/>
          <a:ext cx="7161212" cy="102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790" tIns="520700" rIns="55579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State VAT on food, beverages</a:t>
          </a:r>
          <a:endParaRPr lang="en-US" sz="2500" kern="1200" dirty="0"/>
        </a:p>
      </dsp:txBody>
      <dsp:txXfrm>
        <a:off x="0" y="416907"/>
        <a:ext cx="7161212" cy="1023750"/>
      </dsp:txXfrm>
    </dsp:sp>
    <dsp:sp modelId="{6DB001F8-B9CB-427C-BCFE-216803BCEAED}">
      <dsp:nvSpPr>
        <dsp:cNvPr id="0" name=""/>
        <dsp:cNvSpPr/>
      </dsp:nvSpPr>
      <dsp:spPr>
        <a:xfrm>
          <a:off x="358060" y="47907"/>
          <a:ext cx="5012848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74" tIns="0" rIns="189474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Food item bill</a:t>
          </a:r>
          <a:endParaRPr lang="en-US" sz="2500" kern="1200" dirty="0"/>
        </a:p>
      </dsp:txBody>
      <dsp:txXfrm>
        <a:off x="394086" y="83933"/>
        <a:ext cx="4940796" cy="665948"/>
      </dsp:txXfrm>
    </dsp:sp>
    <dsp:sp modelId="{27876D64-5A6B-4991-A636-4349F5C8850B}">
      <dsp:nvSpPr>
        <dsp:cNvPr id="0" name=""/>
        <dsp:cNvSpPr/>
      </dsp:nvSpPr>
      <dsp:spPr>
        <a:xfrm>
          <a:off x="0" y="1944657"/>
          <a:ext cx="7161212" cy="181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790" tIns="520700" rIns="55579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FF0000"/>
              </a:solidFill>
            </a:rPr>
            <a:t>Compulsory</a:t>
          </a:r>
          <a:r>
            <a:rPr lang="en-US" sz="2500" kern="1200" dirty="0" smtClean="0"/>
            <a:t> on bill amount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14% [but – 60% “abetment” because goods also]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(ST+ SBC + KKC on 40% of bill </a:t>
          </a:r>
          <a:r>
            <a:rPr lang="en-US" sz="2500" kern="1200" dirty="0" err="1" smtClean="0"/>
            <a:t>amt</a:t>
          </a:r>
          <a:r>
            <a:rPr lang="en-US" sz="2500" kern="1200" dirty="0" smtClean="0"/>
            <a:t>) = ~6%</a:t>
          </a:r>
          <a:endParaRPr lang="en-US" sz="2500" kern="1200" dirty="0"/>
        </a:p>
      </dsp:txBody>
      <dsp:txXfrm>
        <a:off x="0" y="1944657"/>
        <a:ext cx="7161212" cy="1811250"/>
      </dsp:txXfrm>
    </dsp:sp>
    <dsp:sp modelId="{192ED7DF-1E8D-47B5-B433-6696C82EA748}">
      <dsp:nvSpPr>
        <dsp:cNvPr id="0" name=""/>
        <dsp:cNvSpPr/>
      </dsp:nvSpPr>
      <dsp:spPr>
        <a:xfrm>
          <a:off x="358060" y="1575657"/>
          <a:ext cx="5012848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74" tIns="0" rIns="189474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Hotel “service” = Service tax on AC restaurants</a:t>
          </a:r>
          <a:endParaRPr lang="en-US" sz="2500" kern="1200" dirty="0"/>
        </a:p>
      </dsp:txBody>
      <dsp:txXfrm>
        <a:off x="394086" y="1611683"/>
        <a:ext cx="4940796" cy="665948"/>
      </dsp:txXfrm>
    </dsp:sp>
    <dsp:sp modelId="{1B8284CF-A864-481E-9DC9-E647E5072513}">
      <dsp:nvSpPr>
        <dsp:cNvPr id="0" name=""/>
        <dsp:cNvSpPr/>
      </dsp:nvSpPr>
      <dsp:spPr>
        <a:xfrm>
          <a:off x="0" y="4259907"/>
          <a:ext cx="7161212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5790" tIns="520700" rIns="55579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FF0000"/>
              </a:solidFill>
            </a:rPr>
            <a:t>NOT Compulsory. </a:t>
          </a:r>
          <a:r>
            <a:rPr lang="en-US" sz="2500" kern="1200" dirty="0" smtClean="0"/>
            <a:t>If unsatisfied with service, you can refuse.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Dept of consumer affairs warned.</a:t>
          </a:r>
          <a:endParaRPr lang="en-US" sz="2500" kern="1200" dirty="0"/>
        </a:p>
      </dsp:txBody>
      <dsp:txXfrm>
        <a:off x="0" y="4259907"/>
        <a:ext cx="7161212" cy="1732500"/>
      </dsp:txXfrm>
    </dsp:sp>
    <dsp:sp modelId="{64A7FA54-A063-4DE5-A44D-D02135BD00B8}">
      <dsp:nvSpPr>
        <dsp:cNvPr id="0" name=""/>
        <dsp:cNvSpPr/>
      </dsp:nvSpPr>
      <dsp:spPr>
        <a:xfrm>
          <a:off x="358060" y="3890907"/>
          <a:ext cx="5556842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74" tIns="0" rIns="189474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Waiter tip = “service charge” [bill + 5-20%]</a:t>
          </a:r>
          <a:endParaRPr lang="en-US" sz="2500" kern="1200" dirty="0"/>
        </a:p>
      </dsp:txBody>
      <dsp:txXfrm>
        <a:off x="394086" y="3926933"/>
        <a:ext cx="5484790" cy="6659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CAB1D-1B05-4C01-BD7E-23E6FF108A66}">
      <dsp:nvSpPr>
        <dsp:cNvPr id="0" name=""/>
        <dsp:cNvSpPr/>
      </dsp:nvSpPr>
      <dsp:spPr>
        <a:xfrm>
          <a:off x="1311085" y="2611"/>
          <a:ext cx="1260000" cy="11418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&lt;GST&gt;</a:t>
          </a:r>
          <a:endParaRPr lang="en-US" sz="3400" kern="1200" dirty="0"/>
        </a:p>
      </dsp:txBody>
      <dsp:txXfrm>
        <a:off x="1311085" y="2611"/>
        <a:ext cx="1260000" cy="1141885"/>
      </dsp:txXfrm>
    </dsp:sp>
    <dsp:sp modelId="{DFCA4046-9B4D-4E7A-9788-95AA8D8415BB}">
      <dsp:nvSpPr>
        <dsp:cNvPr id="0" name=""/>
        <dsp:cNvSpPr/>
      </dsp:nvSpPr>
      <dsp:spPr>
        <a:xfrm>
          <a:off x="1063585" y="1201591"/>
          <a:ext cx="1755000" cy="1141885"/>
        </a:xfrm>
        <a:prstGeom prst="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5%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Small rest.</a:t>
          </a:r>
          <a:endParaRPr lang="en-US" sz="2700" kern="1200" dirty="0"/>
        </a:p>
      </dsp:txBody>
      <dsp:txXfrm>
        <a:off x="1063585" y="1201591"/>
        <a:ext cx="1755000" cy="1141885"/>
      </dsp:txXfrm>
    </dsp:sp>
    <dsp:sp modelId="{56419E25-B0BA-4EB4-A83C-0B1D182F9DA7}">
      <dsp:nvSpPr>
        <dsp:cNvPr id="0" name=""/>
        <dsp:cNvSpPr/>
      </dsp:nvSpPr>
      <dsp:spPr>
        <a:xfrm>
          <a:off x="1277335" y="2400572"/>
          <a:ext cx="1327500" cy="1141885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12%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Non AC</a:t>
          </a:r>
          <a:endParaRPr lang="en-US" sz="2700" kern="1200" dirty="0"/>
        </a:p>
      </dsp:txBody>
      <dsp:txXfrm>
        <a:off x="1277335" y="2400572"/>
        <a:ext cx="1327500" cy="1141885"/>
      </dsp:txXfrm>
    </dsp:sp>
    <dsp:sp modelId="{93BED292-5336-4C25-82D9-7564D5B736EC}">
      <dsp:nvSpPr>
        <dsp:cNvPr id="0" name=""/>
        <dsp:cNvSpPr/>
      </dsp:nvSpPr>
      <dsp:spPr>
        <a:xfrm>
          <a:off x="1131085" y="3599552"/>
          <a:ext cx="1620000" cy="1141885"/>
        </a:xfrm>
        <a:prstGeom prst="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18%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AC hotels</a:t>
          </a:r>
          <a:endParaRPr lang="en-US" sz="2700" kern="1200" dirty="0"/>
        </a:p>
      </dsp:txBody>
      <dsp:txXfrm>
        <a:off x="1131085" y="3599552"/>
        <a:ext cx="1620000" cy="1141885"/>
      </dsp:txXfrm>
    </dsp:sp>
    <dsp:sp modelId="{CD590686-E077-461C-8A9B-33E10DF49084}">
      <dsp:nvSpPr>
        <dsp:cNvPr id="0" name=""/>
        <dsp:cNvSpPr/>
      </dsp:nvSpPr>
      <dsp:spPr>
        <a:xfrm>
          <a:off x="1108585" y="4798532"/>
          <a:ext cx="1665000" cy="1141885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28%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FIVE STAR</a:t>
          </a:r>
          <a:endParaRPr lang="en-US" sz="2700" kern="1200" dirty="0"/>
        </a:p>
      </dsp:txBody>
      <dsp:txXfrm>
        <a:off x="1108585" y="4798532"/>
        <a:ext cx="1665000" cy="114188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11773-649A-47D0-AC8B-FC8CE7DE7EB9}">
      <dsp:nvSpPr>
        <dsp:cNvPr id="0" name=""/>
        <dsp:cNvSpPr/>
      </dsp:nvSpPr>
      <dsp:spPr>
        <a:xfrm>
          <a:off x="1343496" y="612518"/>
          <a:ext cx="4088325" cy="4088325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FB5AC-EB45-4841-954A-61D07F816DB2}">
      <dsp:nvSpPr>
        <dsp:cNvPr id="0" name=""/>
        <dsp:cNvSpPr/>
      </dsp:nvSpPr>
      <dsp:spPr>
        <a:xfrm>
          <a:off x="1343496" y="612518"/>
          <a:ext cx="4088325" cy="4088325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6CE89-6163-462E-9F0E-AC88E888E6AE}">
      <dsp:nvSpPr>
        <dsp:cNvPr id="0" name=""/>
        <dsp:cNvSpPr/>
      </dsp:nvSpPr>
      <dsp:spPr>
        <a:xfrm>
          <a:off x="1343496" y="612518"/>
          <a:ext cx="4088325" cy="4088325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8B128-EDB7-4FBE-AA72-A3B4568D0D32}">
      <dsp:nvSpPr>
        <dsp:cNvPr id="0" name=""/>
        <dsp:cNvSpPr/>
      </dsp:nvSpPr>
      <dsp:spPr>
        <a:xfrm>
          <a:off x="1343496" y="612518"/>
          <a:ext cx="4088325" cy="4088325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7F768-4D6B-4EEB-8075-B4B0F2BE0715}">
      <dsp:nvSpPr>
        <dsp:cNvPr id="0" name=""/>
        <dsp:cNvSpPr/>
      </dsp:nvSpPr>
      <dsp:spPr>
        <a:xfrm>
          <a:off x="2446458" y="1715481"/>
          <a:ext cx="1882400" cy="1882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FY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2016-17</a:t>
          </a:r>
          <a:endParaRPr lang="en-US" sz="3000" kern="1200" dirty="0"/>
        </a:p>
      </dsp:txBody>
      <dsp:txXfrm>
        <a:off x="2722129" y="1991152"/>
        <a:ext cx="1331058" cy="1331058"/>
      </dsp:txXfrm>
    </dsp:sp>
    <dsp:sp modelId="{2E33816B-A289-43B6-AADC-26EA06E0E413}">
      <dsp:nvSpPr>
        <dsp:cNvPr id="0" name=""/>
        <dsp:cNvSpPr/>
      </dsp:nvSpPr>
      <dsp:spPr>
        <a:xfrm>
          <a:off x="2728818" y="1114"/>
          <a:ext cx="1317680" cy="13176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Q1: April-June</a:t>
          </a:r>
          <a:endParaRPr lang="en-US" sz="2200" kern="1200" dirty="0"/>
        </a:p>
      </dsp:txBody>
      <dsp:txXfrm>
        <a:off x="2921788" y="194084"/>
        <a:ext cx="931740" cy="931740"/>
      </dsp:txXfrm>
    </dsp:sp>
    <dsp:sp modelId="{272FB82F-27E7-41F3-884E-FF26F0487582}">
      <dsp:nvSpPr>
        <dsp:cNvPr id="0" name=""/>
        <dsp:cNvSpPr/>
      </dsp:nvSpPr>
      <dsp:spPr>
        <a:xfrm>
          <a:off x="4725545" y="1997841"/>
          <a:ext cx="1317680" cy="13176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Q2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July-Sept</a:t>
          </a:r>
          <a:endParaRPr lang="en-US" sz="1700" kern="1200" dirty="0"/>
        </a:p>
      </dsp:txBody>
      <dsp:txXfrm>
        <a:off x="4918515" y="2190811"/>
        <a:ext cx="931740" cy="931740"/>
      </dsp:txXfrm>
    </dsp:sp>
    <dsp:sp modelId="{35479C3A-F0D0-4107-A603-8A6CE7F42CCE}">
      <dsp:nvSpPr>
        <dsp:cNvPr id="0" name=""/>
        <dsp:cNvSpPr/>
      </dsp:nvSpPr>
      <dsp:spPr>
        <a:xfrm>
          <a:off x="2728818" y="3994567"/>
          <a:ext cx="1317680" cy="13176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Q3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Oct-Dec</a:t>
          </a:r>
          <a:endParaRPr lang="en-US" sz="1700" kern="1200" dirty="0"/>
        </a:p>
      </dsp:txBody>
      <dsp:txXfrm>
        <a:off x="2921788" y="4187537"/>
        <a:ext cx="931740" cy="931740"/>
      </dsp:txXfrm>
    </dsp:sp>
    <dsp:sp modelId="{64FD6E88-4F66-4884-8FB1-5CA769FD8860}">
      <dsp:nvSpPr>
        <dsp:cNvPr id="0" name=""/>
        <dsp:cNvSpPr/>
      </dsp:nvSpPr>
      <dsp:spPr>
        <a:xfrm>
          <a:off x="732092" y="1997841"/>
          <a:ext cx="1317680" cy="13176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Q4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Jan-March</a:t>
          </a:r>
          <a:endParaRPr lang="en-US" sz="1700" kern="1200" dirty="0"/>
        </a:p>
      </dsp:txBody>
      <dsp:txXfrm>
        <a:off x="925062" y="2190811"/>
        <a:ext cx="931740" cy="931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1A7C3-68F6-4970-8B30-0DBBD30E7D92}">
      <dsp:nvSpPr>
        <dsp:cNvPr id="0" name=""/>
        <dsp:cNvSpPr/>
      </dsp:nvSpPr>
      <dsp:spPr>
        <a:xfrm>
          <a:off x="7966" y="62914"/>
          <a:ext cx="2677436" cy="6693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On Income</a:t>
          </a:r>
        </a:p>
      </dsp:txBody>
      <dsp:txXfrm>
        <a:off x="27571" y="82519"/>
        <a:ext cx="2638226" cy="630149"/>
      </dsp:txXfrm>
    </dsp:sp>
    <dsp:sp modelId="{A16F84FF-6AFE-4973-9C8F-06D85FE0CBE8}">
      <dsp:nvSpPr>
        <dsp:cNvPr id="0" name=""/>
        <dsp:cNvSpPr/>
      </dsp:nvSpPr>
      <dsp:spPr>
        <a:xfrm rot="5400000">
          <a:off x="1288115" y="79084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FFAEE-CB0F-475A-A853-71447A83FF85}">
      <dsp:nvSpPr>
        <dsp:cNvPr id="0" name=""/>
        <dsp:cNvSpPr/>
      </dsp:nvSpPr>
      <dsp:spPr>
        <a:xfrm>
          <a:off x="7966" y="966549"/>
          <a:ext cx="2677436" cy="6693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Income tax;</a:t>
          </a:r>
        </a:p>
      </dsp:txBody>
      <dsp:txXfrm>
        <a:off x="27571" y="986154"/>
        <a:ext cx="2638226" cy="630149"/>
      </dsp:txXfrm>
    </dsp:sp>
    <dsp:sp modelId="{4C04D3CE-99B1-485A-AC21-90EA2B060B55}">
      <dsp:nvSpPr>
        <dsp:cNvPr id="0" name=""/>
        <dsp:cNvSpPr/>
      </dsp:nvSpPr>
      <dsp:spPr>
        <a:xfrm rot="5400000">
          <a:off x="1288115" y="1694477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824291"/>
            <a:satOff val="476"/>
            <a:lumOff val="-8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7C902-90E7-41B8-9E5F-E62F1AA64E8A}">
      <dsp:nvSpPr>
        <dsp:cNvPr id="0" name=""/>
        <dsp:cNvSpPr/>
      </dsp:nvSpPr>
      <dsp:spPr>
        <a:xfrm>
          <a:off x="7966" y="1870184"/>
          <a:ext cx="2677436" cy="6693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-790461"/>
            <a:satOff val="-922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90461"/>
              <a:satOff val="-922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Corp. Tax &amp; MAT</a:t>
          </a:r>
        </a:p>
      </dsp:txBody>
      <dsp:txXfrm>
        <a:off x="27571" y="1889789"/>
        <a:ext cx="2638226" cy="630149"/>
      </dsp:txXfrm>
    </dsp:sp>
    <dsp:sp modelId="{028CDE14-8184-4C59-9FDC-9DBAB2CF2B19}">
      <dsp:nvSpPr>
        <dsp:cNvPr id="0" name=""/>
        <dsp:cNvSpPr/>
      </dsp:nvSpPr>
      <dsp:spPr>
        <a:xfrm rot="5400000">
          <a:off x="1288115" y="259811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1648583"/>
            <a:satOff val="952"/>
            <a:lumOff val="-17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74362-9FFF-4F0F-8FCD-1E6EAB2E479D}">
      <dsp:nvSpPr>
        <dsp:cNvPr id="0" name=""/>
        <dsp:cNvSpPr/>
      </dsp:nvSpPr>
      <dsp:spPr>
        <a:xfrm>
          <a:off x="7966" y="2773819"/>
          <a:ext cx="2677436" cy="6693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-1580922"/>
            <a:satOff val="-1844"/>
            <a:lumOff val="-30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580922"/>
              <a:satOff val="-1844"/>
              <a:lumOff val="-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DDT @Co</a:t>
          </a:r>
          <a:r>
            <a:rPr lang="en-US" sz="2400" kern="1200" dirty="0" smtClean="0"/>
            <a:t>. [@source] </a:t>
          </a:r>
          <a:endParaRPr lang="en-US" sz="2400" kern="1200" dirty="0"/>
        </a:p>
      </dsp:txBody>
      <dsp:txXfrm>
        <a:off x="27571" y="2793424"/>
        <a:ext cx="2638226" cy="630149"/>
      </dsp:txXfrm>
    </dsp:sp>
    <dsp:sp modelId="{B05AE9FE-9C2F-430B-BFFB-5E9AA549C60A}">
      <dsp:nvSpPr>
        <dsp:cNvPr id="0" name=""/>
        <dsp:cNvSpPr/>
      </dsp:nvSpPr>
      <dsp:spPr>
        <a:xfrm rot="5400000">
          <a:off x="1288115" y="3501747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2472874"/>
            <a:satOff val="1428"/>
            <a:lumOff val="-26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DB48A-20F4-4DBD-9538-42C900C2355B}">
      <dsp:nvSpPr>
        <dsp:cNvPr id="0" name=""/>
        <dsp:cNvSpPr/>
      </dsp:nvSpPr>
      <dsp:spPr>
        <a:xfrm>
          <a:off x="7966" y="3677454"/>
          <a:ext cx="2677436" cy="6693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-2371383"/>
            <a:satOff val="-2766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371383"/>
              <a:satOff val="-2766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CGT @</a:t>
          </a:r>
          <a:r>
            <a:rPr lang="en-US" sz="2400" kern="1200" dirty="0" smtClean="0"/>
            <a:t>Buyer [@Destination]</a:t>
          </a:r>
          <a:endParaRPr lang="en-US" sz="2400" kern="1200" dirty="0"/>
        </a:p>
      </dsp:txBody>
      <dsp:txXfrm>
        <a:off x="27571" y="3697059"/>
        <a:ext cx="2638226" cy="630149"/>
      </dsp:txXfrm>
    </dsp:sp>
    <dsp:sp modelId="{C0F8BFCB-CD6F-4E5F-BFCD-E05946607315}">
      <dsp:nvSpPr>
        <dsp:cNvPr id="0" name=""/>
        <dsp:cNvSpPr/>
      </dsp:nvSpPr>
      <dsp:spPr>
        <a:xfrm rot="5400000">
          <a:off x="1288115" y="440538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3297165"/>
            <a:satOff val="1904"/>
            <a:lumOff val="-34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C9F4E-9D5E-48AF-9FE1-95CE3C93353F}">
      <dsp:nvSpPr>
        <dsp:cNvPr id="0" name=""/>
        <dsp:cNvSpPr/>
      </dsp:nvSpPr>
      <dsp:spPr>
        <a:xfrm>
          <a:off x="7966" y="4581089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3161844"/>
              <a:satOff val="-3688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Interest tax (on banks)</a:t>
          </a:r>
        </a:p>
      </dsp:txBody>
      <dsp:txXfrm>
        <a:off x="27571" y="4600694"/>
        <a:ext cx="2638226" cy="630149"/>
      </dsp:txXfrm>
    </dsp:sp>
    <dsp:sp modelId="{E105EB44-A5EB-40CB-A5BD-B766C76E8559}">
      <dsp:nvSpPr>
        <dsp:cNvPr id="0" name=""/>
        <dsp:cNvSpPr/>
      </dsp:nvSpPr>
      <dsp:spPr>
        <a:xfrm>
          <a:off x="3060244" y="62914"/>
          <a:ext cx="2677436" cy="669359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On Expenditure</a:t>
          </a:r>
        </a:p>
      </dsp:txBody>
      <dsp:txXfrm>
        <a:off x="3079849" y="82519"/>
        <a:ext cx="2638226" cy="630149"/>
      </dsp:txXfrm>
    </dsp:sp>
    <dsp:sp modelId="{30FF28AD-98BF-46D9-A225-13BAC5AE6AF4}">
      <dsp:nvSpPr>
        <dsp:cNvPr id="0" name=""/>
        <dsp:cNvSpPr/>
      </dsp:nvSpPr>
      <dsp:spPr>
        <a:xfrm rot="5400000">
          <a:off x="4340393" y="79084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4121456"/>
            <a:satOff val="2380"/>
            <a:lumOff val="-43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04ECA-2015-4E9F-B2B3-5ED89033B98B}">
      <dsp:nvSpPr>
        <dsp:cNvPr id="0" name=""/>
        <dsp:cNvSpPr/>
      </dsp:nvSpPr>
      <dsp:spPr>
        <a:xfrm>
          <a:off x="3060244" y="966549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3952305"/>
              <a:satOff val="-4610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Hotel </a:t>
          </a:r>
          <a:r>
            <a:rPr lang="en-US" sz="2400" strike="sngStrike" kern="1200" dirty="0" smtClean="0"/>
            <a:t>Receipt </a:t>
          </a:r>
          <a:r>
            <a:rPr lang="en-US" sz="2400" strike="sngStrike" kern="1200" dirty="0"/>
            <a:t>Tax</a:t>
          </a:r>
        </a:p>
      </dsp:txBody>
      <dsp:txXfrm>
        <a:off x="3079849" y="986154"/>
        <a:ext cx="2638226" cy="630149"/>
      </dsp:txXfrm>
    </dsp:sp>
    <dsp:sp modelId="{2E95651B-F60D-46E6-A027-1FD394A7253A}">
      <dsp:nvSpPr>
        <dsp:cNvPr id="0" name=""/>
        <dsp:cNvSpPr/>
      </dsp:nvSpPr>
      <dsp:spPr>
        <a:xfrm rot="5400000">
          <a:off x="4340393" y="1694477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4945747"/>
            <a:satOff val="2856"/>
            <a:lumOff val="-52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A69D6-FD7C-49EE-B4E2-35DF50D01978}">
      <dsp:nvSpPr>
        <dsp:cNvPr id="0" name=""/>
        <dsp:cNvSpPr/>
      </dsp:nvSpPr>
      <dsp:spPr>
        <a:xfrm>
          <a:off x="3060244" y="1870184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4742765"/>
              <a:satOff val="-5531"/>
              <a:lumOff val="-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Fringe Benefit (</a:t>
          </a:r>
          <a:r>
            <a:rPr lang="en-US" sz="2400" strike="sngStrike" kern="1200" dirty="0" err="1"/>
            <a:t>Pranab</a:t>
          </a:r>
          <a:r>
            <a:rPr lang="en-US" sz="2400" strike="sngStrike" kern="1200" dirty="0"/>
            <a:t>)</a:t>
          </a:r>
        </a:p>
      </dsp:txBody>
      <dsp:txXfrm>
        <a:off x="3079849" y="1889789"/>
        <a:ext cx="2638226" cy="630149"/>
      </dsp:txXfrm>
    </dsp:sp>
    <dsp:sp modelId="{017A61BF-3CAD-49A1-98CB-2B708C8BFF3F}">
      <dsp:nvSpPr>
        <dsp:cNvPr id="0" name=""/>
        <dsp:cNvSpPr/>
      </dsp:nvSpPr>
      <dsp:spPr>
        <a:xfrm rot="5400000">
          <a:off x="4340393" y="259811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5770038"/>
            <a:satOff val="3332"/>
            <a:lumOff val="-6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CDFF5-C526-4781-8B0A-4930F4BFEAEE}">
      <dsp:nvSpPr>
        <dsp:cNvPr id="0" name=""/>
        <dsp:cNvSpPr/>
      </dsp:nvSpPr>
      <dsp:spPr>
        <a:xfrm>
          <a:off x="3060244" y="2773819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5533226"/>
              <a:satOff val="-6453"/>
              <a:lumOff val="-10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Gift Tax (</a:t>
          </a:r>
          <a:r>
            <a:rPr lang="en-US" sz="2400" strike="sngStrike" kern="1200" dirty="0" err="1"/>
            <a:t>Yashwant</a:t>
          </a:r>
          <a:r>
            <a:rPr lang="en-US" sz="2400" strike="sngStrike" kern="1200" dirty="0"/>
            <a:t>)</a:t>
          </a:r>
        </a:p>
      </dsp:txBody>
      <dsp:txXfrm>
        <a:off x="3079849" y="2793424"/>
        <a:ext cx="2638226" cy="630149"/>
      </dsp:txXfrm>
    </dsp:sp>
    <dsp:sp modelId="{161C656D-809C-46B0-A1C7-DF1F9C07DB6D}">
      <dsp:nvSpPr>
        <dsp:cNvPr id="0" name=""/>
        <dsp:cNvSpPr/>
      </dsp:nvSpPr>
      <dsp:spPr>
        <a:xfrm>
          <a:off x="6112522" y="62914"/>
          <a:ext cx="2677436" cy="1032941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On Assets, </a:t>
          </a:r>
          <a:br>
            <a:rPr lang="en-US" sz="2400" kern="1200" dirty="0"/>
          </a:br>
          <a:r>
            <a:rPr lang="en-US" sz="2400" kern="1200" dirty="0"/>
            <a:t>Property, </a:t>
          </a:r>
          <a:br>
            <a:rPr lang="en-US" sz="2400" kern="1200" dirty="0"/>
          </a:br>
          <a:r>
            <a:rPr lang="en-US" sz="2400" kern="1200" dirty="0"/>
            <a:t>Capital transactions</a:t>
          </a:r>
        </a:p>
      </dsp:txBody>
      <dsp:txXfrm>
        <a:off x="6142776" y="93168"/>
        <a:ext cx="2616928" cy="972433"/>
      </dsp:txXfrm>
    </dsp:sp>
    <dsp:sp modelId="{E0777F15-34C7-4FC0-A936-7AEB578F1662}">
      <dsp:nvSpPr>
        <dsp:cNvPr id="0" name=""/>
        <dsp:cNvSpPr/>
      </dsp:nvSpPr>
      <dsp:spPr>
        <a:xfrm rot="5400000">
          <a:off x="7392671" y="1154425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6594330"/>
            <a:satOff val="3808"/>
            <a:lumOff val="-69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66355-F184-4AF5-B6DB-4BA3ADFEB94D}">
      <dsp:nvSpPr>
        <dsp:cNvPr id="0" name=""/>
        <dsp:cNvSpPr/>
      </dsp:nvSpPr>
      <dsp:spPr>
        <a:xfrm>
          <a:off x="6112522" y="1330132"/>
          <a:ext cx="2677436" cy="6693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-6323687"/>
            <a:satOff val="-7375"/>
            <a:lumOff val="-123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23687"/>
              <a:satOff val="-7375"/>
              <a:lumOff val="-1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STT;CTT</a:t>
          </a:r>
        </a:p>
      </dsp:txBody>
      <dsp:txXfrm>
        <a:off x="6132127" y="1349737"/>
        <a:ext cx="2638226" cy="630149"/>
      </dsp:txXfrm>
    </dsp:sp>
    <dsp:sp modelId="{B1EB1CAD-B3FF-42F9-A18C-CC0FBB94E2AB}">
      <dsp:nvSpPr>
        <dsp:cNvPr id="0" name=""/>
        <dsp:cNvSpPr/>
      </dsp:nvSpPr>
      <dsp:spPr>
        <a:xfrm rot="5400000">
          <a:off x="7392671" y="2058060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7418621"/>
            <a:satOff val="4284"/>
            <a:lumOff val="-78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95250-8FBC-4BD2-BF1B-BD2AAB25CDB8}">
      <dsp:nvSpPr>
        <dsp:cNvPr id="0" name=""/>
        <dsp:cNvSpPr/>
      </dsp:nvSpPr>
      <dsp:spPr>
        <a:xfrm>
          <a:off x="6112522" y="2233766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7114148"/>
              <a:satOff val="-8297"/>
              <a:lumOff val="-13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Wealth Tax (</a:t>
          </a:r>
          <a:r>
            <a:rPr lang="en-US" sz="2400" strike="sngStrike" kern="1200" dirty="0" smtClean="0"/>
            <a:t>Jaitley’15)</a:t>
          </a:r>
          <a:endParaRPr lang="en-US" sz="2400" strike="sngStrike" kern="1200" dirty="0"/>
        </a:p>
      </dsp:txBody>
      <dsp:txXfrm>
        <a:off x="6132127" y="2253371"/>
        <a:ext cx="2638226" cy="630149"/>
      </dsp:txXfrm>
    </dsp:sp>
    <dsp:sp modelId="{4B2CD149-14B1-4819-9947-E414FFE415F7}">
      <dsp:nvSpPr>
        <dsp:cNvPr id="0" name=""/>
        <dsp:cNvSpPr/>
      </dsp:nvSpPr>
      <dsp:spPr>
        <a:xfrm rot="5400000">
          <a:off x="7392671" y="2961695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8242912"/>
            <a:satOff val="4760"/>
            <a:lumOff val="-87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D30A7-4410-4862-AA24-1EEB807986C1}">
      <dsp:nvSpPr>
        <dsp:cNvPr id="0" name=""/>
        <dsp:cNvSpPr/>
      </dsp:nvSpPr>
      <dsp:spPr>
        <a:xfrm>
          <a:off x="6112522" y="3137401"/>
          <a:ext cx="2677436" cy="930221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7904609"/>
              <a:satOff val="-9219"/>
              <a:lumOff val="-15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Banking Cash transaction tax </a:t>
          </a:r>
          <a:r>
            <a:rPr lang="en-US" sz="2400" strike="sngStrike" kern="1200" dirty="0" smtClean="0"/>
            <a:t/>
          </a:r>
          <a:br>
            <a:rPr lang="en-US" sz="2400" strike="sngStrike" kern="1200" dirty="0" smtClean="0"/>
          </a:br>
          <a:r>
            <a:rPr lang="en-US" sz="2400" strike="sngStrike" kern="1200" dirty="0" smtClean="0"/>
            <a:t> [</a:t>
          </a:r>
          <a:r>
            <a:rPr lang="en-US" sz="2400" strike="sngStrike" kern="1200" dirty="0" err="1" smtClean="0"/>
            <a:t>Chidam</a:t>
          </a:r>
          <a:r>
            <a:rPr lang="en-US" sz="2400" strike="sngStrike" kern="1200" dirty="0" smtClean="0"/>
            <a:t>: ‘05-‘09]</a:t>
          </a:r>
          <a:endParaRPr lang="en-US" sz="2400" strike="sngStrike" kern="1200" dirty="0"/>
        </a:p>
      </dsp:txBody>
      <dsp:txXfrm>
        <a:off x="6139767" y="3164646"/>
        <a:ext cx="2622946" cy="875731"/>
      </dsp:txXfrm>
    </dsp:sp>
    <dsp:sp modelId="{C670233B-91F7-46E1-97AE-182DA96D37EC}">
      <dsp:nvSpPr>
        <dsp:cNvPr id="0" name=""/>
        <dsp:cNvSpPr/>
      </dsp:nvSpPr>
      <dsp:spPr>
        <a:xfrm rot="5400000">
          <a:off x="7392671" y="4126192"/>
          <a:ext cx="117137" cy="117137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FBDCF-7C88-4D62-A4A5-9A95A9C70341}">
      <dsp:nvSpPr>
        <dsp:cNvPr id="0" name=""/>
        <dsp:cNvSpPr/>
      </dsp:nvSpPr>
      <dsp:spPr>
        <a:xfrm>
          <a:off x="6112522" y="4301899"/>
          <a:ext cx="2677436" cy="66935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/>
            <a:t>Estate Duty (VP Singh)</a:t>
          </a:r>
        </a:p>
      </dsp:txBody>
      <dsp:txXfrm>
        <a:off x="6132127" y="4321504"/>
        <a:ext cx="2638226" cy="630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657FE-D200-4437-B5A0-52A2DAF41EF7}">
      <dsp:nvSpPr>
        <dsp:cNvPr id="0" name=""/>
        <dsp:cNvSpPr/>
      </dsp:nvSpPr>
      <dsp:spPr>
        <a:xfrm>
          <a:off x="705960" y="0"/>
          <a:ext cx="5682066" cy="81428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CA2BE-9067-4A4E-869F-0DF85DFAEF25}">
      <dsp:nvSpPr>
        <dsp:cNvPr id="0" name=""/>
        <dsp:cNvSpPr/>
      </dsp:nvSpPr>
      <dsp:spPr>
        <a:xfrm>
          <a:off x="1180540" y="167695"/>
          <a:ext cx="671781" cy="3989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Direct Tax</a:t>
          </a:r>
          <a:endParaRPr lang="en-US" sz="1500" kern="1200" dirty="0"/>
        </a:p>
      </dsp:txBody>
      <dsp:txXfrm>
        <a:off x="1180540" y="167695"/>
        <a:ext cx="671781" cy="398997"/>
      </dsp:txXfrm>
    </dsp:sp>
    <dsp:sp modelId="{0F8CD0B7-48BE-4614-B830-A7647514D7D5}">
      <dsp:nvSpPr>
        <dsp:cNvPr id="0" name=""/>
        <dsp:cNvSpPr/>
      </dsp:nvSpPr>
      <dsp:spPr>
        <a:xfrm>
          <a:off x="5107873" y="257490"/>
          <a:ext cx="793923" cy="3989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Indirect Tax</a:t>
          </a:r>
          <a:endParaRPr lang="en-US" sz="1500" kern="1200" dirty="0"/>
        </a:p>
      </dsp:txBody>
      <dsp:txXfrm>
        <a:off x="5107873" y="257490"/>
        <a:ext cx="793923" cy="398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E50B8-C1FE-4EE8-B234-4D06CB9A0487}">
      <dsp:nvSpPr>
        <dsp:cNvPr id="0" name=""/>
        <dsp:cNvSpPr/>
      </dsp:nvSpPr>
      <dsp:spPr>
        <a:xfrm>
          <a:off x="114706" y="277"/>
          <a:ext cx="4003977" cy="10009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On Income</a:t>
          </a:r>
          <a:endParaRPr lang="en-US" sz="6000" kern="1200" dirty="0"/>
        </a:p>
      </dsp:txBody>
      <dsp:txXfrm>
        <a:off x="144024" y="29595"/>
        <a:ext cx="3945341" cy="942358"/>
      </dsp:txXfrm>
    </dsp:sp>
    <dsp:sp modelId="{0ABC98D8-50C5-4E94-A100-BAE951641E48}">
      <dsp:nvSpPr>
        <dsp:cNvPr id="0" name=""/>
        <dsp:cNvSpPr/>
      </dsp:nvSpPr>
      <dsp:spPr>
        <a:xfrm rot="5400000">
          <a:off x="2029108" y="1088859"/>
          <a:ext cx="175174" cy="1751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50B99-580D-4EA5-80A7-5751DF607FAB}">
      <dsp:nvSpPr>
        <dsp:cNvPr id="0" name=""/>
        <dsp:cNvSpPr/>
      </dsp:nvSpPr>
      <dsp:spPr>
        <a:xfrm>
          <a:off x="114706" y="1351620"/>
          <a:ext cx="4003977" cy="10009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Agriculture </a:t>
          </a:r>
          <a:r>
            <a:rPr lang="en-US" sz="3300" kern="1200" dirty="0" smtClean="0"/>
            <a:t>Income </a:t>
          </a:r>
          <a:r>
            <a:rPr lang="en-US" sz="3300" kern="1200" dirty="0"/>
            <a:t>tax</a:t>
          </a:r>
        </a:p>
      </dsp:txBody>
      <dsp:txXfrm>
        <a:off x="144024" y="1380938"/>
        <a:ext cx="3945341" cy="942358"/>
      </dsp:txXfrm>
    </dsp:sp>
    <dsp:sp modelId="{56B5E36E-6B36-4921-A7E4-1167BDE2F7D1}">
      <dsp:nvSpPr>
        <dsp:cNvPr id="0" name=""/>
        <dsp:cNvSpPr/>
      </dsp:nvSpPr>
      <dsp:spPr>
        <a:xfrm rot="5400000">
          <a:off x="2029108" y="2440201"/>
          <a:ext cx="175174" cy="1751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E5061-C7E9-41AE-923B-9F7389117A06}">
      <dsp:nvSpPr>
        <dsp:cNvPr id="0" name=""/>
        <dsp:cNvSpPr/>
      </dsp:nvSpPr>
      <dsp:spPr>
        <a:xfrm>
          <a:off x="114706" y="2702962"/>
          <a:ext cx="4003977" cy="126724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Professional </a:t>
          </a:r>
          <a:r>
            <a:rPr lang="en-US" sz="3300" kern="1200" dirty="0" smtClean="0"/>
            <a:t>tax</a:t>
          </a:r>
          <a:endParaRPr lang="en-US" sz="3300" kern="1200" dirty="0"/>
        </a:p>
      </dsp:txBody>
      <dsp:txXfrm>
        <a:off x="151822" y="2740078"/>
        <a:ext cx="3929745" cy="1193016"/>
      </dsp:txXfrm>
    </dsp:sp>
    <dsp:sp modelId="{7C1DF97D-9967-4014-86CE-21782027F8F7}">
      <dsp:nvSpPr>
        <dsp:cNvPr id="0" name=""/>
        <dsp:cNvSpPr/>
      </dsp:nvSpPr>
      <dsp:spPr>
        <a:xfrm>
          <a:off x="4679240" y="277"/>
          <a:ext cx="4003977" cy="10009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/>
            <a:t>On property</a:t>
          </a:r>
        </a:p>
      </dsp:txBody>
      <dsp:txXfrm>
        <a:off x="4708558" y="29595"/>
        <a:ext cx="3945341" cy="942358"/>
      </dsp:txXfrm>
    </dsp:sp>
    <dsp:sp modelId="{4C588080-8E51-4E6B-9340-2AAC1D92069C}">
      <dsp:nvSpPr>
        <dsp:cNvPr id="0" name=""/>
        <dsp:cNvSpPr/>
      </dsp:nvSpPr>
      <dsp:spPr>
        <a:xfrm rot="5400000">
          <a:off x="6593642" y="1088859"/>
          <a:ext cx="175174" cy="1751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178BA-EE5E-4C25-B74C-E2229CB546BA}">
      <dsp:nvSpPr>
        <dsp:cNvPr id="0" name=""/>
        <dsp:cNvSpPr/>
      </dsp:nvSpPr>
      <dsp:spPr>
        <a:xfrm>
          <a:off x="4679240" y="1351620"/>
          <a:ext cx="4003977" cy="10009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Land Revenue</a:t>
          </a:r>
        </a:p>
      </dsp:txBody>
      <dsp:txXfrm>
        <a:off x="4708558" y="1380938"/>
        <a:ext cx="3945341" cy="942358"/>
      </dsp:txXfrm>
    </dsp:sp>
    <dsp:sp modelId="{088CF60F-BC6D-4422-8428-B13A5EA66373}">
      <dsp:nvSpPr>
        <dsp:cNvPr id="0" name=""/>
        <dsp:cNvSpPr/>
      </dsp:nvSpPr>
      <dsp:spPr>
        <a:xfrm rot="5400000">
          <a:off x="6593642" y="2440201"/>
          <a:ext cx="175174" cy="1751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6A4BA-FCE6-46D5-9242-2ADC21A72240}">
      <dsp:nvSpPr>
        <dsp:cNvPr id="0" name=""/>
        <dsp:cNvSpPr/>
      </dsp:nvSpPr>
      <dsp:spPr>
        <a:xfrm>
          <a:off x="4679240" y="2702962"/>
          <a:ext cx="4003977" cy="10009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Stamp/Registration </a:t>
          </a:r>
          <a:r>
            <a:rPr lang="en-US" sz="3300" kern="1200" dirty="0"/>
            <a:t>duty</a:t>
          </a:r>
        </a:p>
      </dsp:txBody>
      <dsp:txXfrm>
        <a:off x="4708558" y="2732280"/>
        <a:ext cx="3945341" cy="942358"/>
      </dsp:txXfrm>
    </dsp:sp>
    <dsp:sp modelId="{10836304-07F4-45B1-9DC1-EE3663D1CFDF}">
      <dsp:nvSpPr>
        <dsp:cNvPr id="0" name=""/>
        <dsp:cNvSpPr/>
      </dsp:nvSpPr>
      <dsp:spPr>
        <a:xfrm rot="5400000">
          <a:off x="6593642" y="3791543"/>
          <a:ext cx="175174" cy="1751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DB564-2C72-4258-B9B4-5989A72E2ABD}">
      <dsp:nvSpPr>
        <dsp:cNvPr id="0" name=""/>
        <dsp:cNvSpPr/>
      </dsp:nvSpPr>
      <dsp:spPr>
        <a:xfrm>
          <a:off x="4679240" y="4054304"/>
          <a:ext cx="4003977" cy="10009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Property tax in urban areas </a:t>
          </a:r>
        </a:p>
      </dsp:txBody>
      <dsp:txXfrm>
        <a:off x="4708558" y="4083622"/>
        <a:ext cx="3945341" cy="9423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74086-1A19-4216-A163-F7E88589A5D8}">
      <dsp:nvSpPr>
        <dsp:cNvPr id="0" name=""/>
        <dsp:cNvSpPr/>
      </dsp:nvSpPr>
      <dsp:spPr>
        <a:xfrm>
          <a:off x="44" y="228884"/>
          <a:ext cx="4272855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Merits</a:t>
          </a:r>
        </a:p>
      </dsp:txBody>
      <dsp:txXfrm>
        <a:off x="44" y="228884"/>
        <a:ext cx="4272855" cy="691200"/>
      </dsp:txXfrm>
    </dsp:sp>
    <dsp:sp modelId="{48AD03DB-7D58-4DF0-A9C2-B150D06115E3}">
      <dsp:nvSpPr>
        <dsp:cNvPr id="0" name=""/>
        <dsp:cNvSpPr/>
      </dsp:nvSpPr>
      <dsp:spPr>
        <a:xfrm>
          <a:off x="44" y="920084"/>
          <a:ext cx="4272855" cy="49574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solidFill>
                <a:srgbClr val="C00000"/>
              </a:solidFill>
            </a:rPr>
            <a:t>Progressive</a:t>
          </a:r>
          <a:r>
            <a:rPr lang="en-US" sz="2400" kern="1200" dirty="0"/>
            <a:t> (richer person higher tax)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Inequality of income …reduced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To encourage Savings &amp; investment: tax deduction- exemptions can given [e.g. if NPS/PPF ** deduction]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Certainty (when and how)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Elasticity, quick results when raised / lowered.</a:t>
          </a:r>
        </a:p>
      </dsp:txBody>
      <dsp:txXfrm>
        <a:off x="44" y="920084"/>
        <a:ext cx="4272855" cy="4957469"/>
      </dsp:txXfrm>
    </dsp:sp>
    <dsp:sp modelId="{75C3B272-D4C5-4CC4-8E99-20220E0891A5}">
      <dsp:nvSpPr>
        <dsp:cNvPr id="0" name=""/>
        <dsp:cNvSpPr/>
      </dsp:nvSpPr>
      <dsp:spPr>
        <a:xfrm>
          <a:off x="4871099" y="228884"/>
          <a:ext cx="4272855" cy="6912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Demerits</a:t>
          </a:r>
        </a:p>
      </dsp:txBody>
      <dsp:txXfrm>
        <a:off x="4871099" y="228884"/>
        <a:ext cx="4272855" cy="691200"/>
      </dsp:txXfrm>
    </dsp:sp>
    <dsp:sp modelId="{23405063-E78F-4EA0-B6EF-F66CC72299D9}">
      <dsp:nvSpPr>
        <dsp:cNvPr id="0" name=""/>
        <dsp:cNvSpPr/>
      </dsp:nvSpPr>
      <dsp:spPr>
        <a:xfrm>
          <a:off x="4871099" y="920084"/>
          <a:ext cx="4272855" cy="49574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Collection expensive (staff salary, database  Management). </a:t>
          </a:r>
          <a:r>
            <a:rPr lang="en-US" sz="2400" kern="1200" dirty="0" smtClean="0"/>
            <a:t> Therefore, Narrow base.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solidFill>
                <a:srgbClr val="C00000"/>
              </a:solidFill>
            </a:rPr>
            <a:t>Externality</a:t>
          </a:r>
          <a:r>
            <a:rPr lang="en-US" sz="2400" kern="1200" dirty="0"/>
            <a:t> not counted: Tata </a:t>
          </a:r>
          <a:r>
            <a:rPr lang="en-US" sz="2400" kern="1200" dirty="0" smtClean="0"/>
            <a:t>[30%] vs film star promoting cigars [30%].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solidFill>
                <a:srgbClr val="C00000"/>
              </a:solidFill>
            </a:rPr>
            <a:t>Hardship</a:t>
          </a:r>
          <a:r>
            <a:rPr lang="en-US" sz="2400" kern="1200" dirty="0"/>
            <a:t> not counted: </a:t>
          </a:r>
          <a:r>
            <a:rPr lang="en-US" sz="2400" kern="1200" dirty="0" smtClean="0"/>
            <a:t>working Carpenter [5%] vs sleeping landlord [5%]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High level of direct tax► laziness, less foreign investment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► </a:t>
          </a:r>
          <a:r>
            <a:rPr lang="en-US" sz="2400" kern="1200" dirty="0"/>
            <a:t>litigation, avoidance using </a:t>
          </a:r>
          <a:r>
            <a:rPr lang="en-US" sz="2400" kern="1200" dirty="0" smtClean="0"/>
            <a:t>loopholes esp. CGT. &lt;more in black money&gt;</a:t>
          </a:r>
          <a:endParaRPr lang="en-US" sz="2400" kern="1200" dirty="0"/>
        </a:p>
      </dsp:txBody>
      <dsp:txXfrm>
        <a:off x="4871099" y="920084"/>
        <a:ext cx="4272855" cy="49574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AD811-A301-4827-A9B3-11929644CA07}">
      <dsp:nvSpPr>
        <dsp:cNvPr id="0" name=""/>
        <dsp:cNvSpPr/>
      </dsp:nvSpPr>
      <dsp:spPr>
        <a:xfrm>
          <a:off x="3642" y="244296"/>
          <a:ext cx="3240024" cy="25214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22F61-BBC3-4193-890B-ABC89384F12E}">
      <dsp:nvSpPr>
        <dsp:cNvPr id="0" name=""/>
        <dsp:cNvSpPr/>
      </dsp:nvSpPr>
      <dsp:spPr>
        <a:xfrm>
          <a:off x="531088" y="1829041"/>
          <a:ext cx="3240024" cy="32400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Trump 2017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IT Top Rate: 39.6%-&gt; 35%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Corporation Tax: 35%-&gt;15% [exemption, deduction]</a:t>
          </a:r>
          <a:endParaRPr lang="en-US" sz="2700" kern="1200" dirty="0"/>
        </a:p>
      </dsp:txBody>
      <dsp:txXfrm>
        <a:off x="625985" y="1923938"/>
        <a:ext cx="3050230" cy="3050230"/>
      </dsp:txXfrm>
    </dsp:sp>
    <dsp:sp modelId="{403DC95B-9040-41F9-890D-132812305C81}">
      <dsp:nvSpPr>
        <dsp:cNvPr id="0" name=""/>
        <dsp:cNvSpPr/>
      </dsp:nvSpPr>
      <dsp:spPr>
        <a:xfrm rot="30738">
          <a:off x="3867755" y="1138628"/>
          <a:ext cx="624125" cy="7785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3867759" y="1293497"/>
        <a:ext cx="436888" cy="467120"/>
      </dsp:txXfrm>
    </dsp:sp>
    <dsp:sp modelId="{D41B67F5-D2A8-42D1-8BA6-CC0BD876A52B}">
      <dsp:nvSpPr>
        <dsp:cNvPr id="0" name=""/>
        <dsp:cNvSpPr/>
      </dsp:nvSpPr>
      <dsp:spPr>
        <a:xfrm>
          <a:off x="5026811" y="199381"/>
          <a:ext cx="3240024" cy="270114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A19A5-1ADA-4EB6-8959-CD14CD36533E}">
      <dsp:nvSpPr>
        <dsp:cNvPr id="0" name=""/>
        <dsp:cNvSpPr/>
      </dsp:nvSpPr>
      <dsp:spPr>
        <a:xfrm>
          <a:off x="5554257" y="1873956"/>
          <a:ext cx="3240024" cy="32400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Modi 2017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IT 10%-&gt;5%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MSME: 25% [50 cr.]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Future Corporation Tax: 30%-&gt;25%</a:t>
          </a:r>
          <a:endParaRPr lang="en-US" sz="2700" kern="1200" dirty="0"/>
        </a:p>
      </dsp:txBody>
      <dsp:txXfrm>
        <a:off x="5649154" y="1968853"/>
        <a:ext cx="3050230" cy="3050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913F7-A38A-4B41-8523-AAA293B4E0B8}">
      <dsp:nvSpPr>
        <dsp:cNvPr id="0" name=""/>
        <dsp:cNvSpPr/>
      </dsp:nvSpPr>
      <dsp:spPr>
        <a:xfrm>
          <a:off x="1645518" y="954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Gross income</a:t>
          </a:r>
        </a:p>
      </dsp:txBody>
      <dsp:txXfrm>
        <a:off x="1659379" y="14815"/>
        <a:ext cx="2638761" cy="445525"/>
      </dsp:txXfrm>
    </dsp:sp>
    <dsp:sp modelId="{B21B93C0-65AD-4274-BE3E-5758BDA455D7}">
      <dsp:nvSpPr>
        <dsp:cNvPr id="0" name=""/>
        <dsp:cNvSpPr/>
      </dsp:nvSpPr>
      <dsp:spPr>
        <a:xfrm rot="5400000">
          <a:off x="2937351" y="515611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BEAB0-2EF1-4308-B042-538A16F2CD0D}">
      <dsp:nvSpPr>
        <dsp:cNvPr id="0" name=""/>
        <dsp:cNvSpPr/>
      </dsp:nvSpPr>
      <dsp:spPr>
        <a:xfrm>
          <a:off x="1645518" y="639838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5 lakh</a:t>
          </a:r>
          <a:endParaRPr lang="en-US" sz="1800" kern="1200" dirty="0"/>
        </a:p>
      </dsp:txBody>
      <dsp:txXfrm>
        <a:off x="1659379" y="653699"/>
        <a:ext cx="2638761" cy="445525"/>
      </dsp:txXfrm>
    </dsp:sp>
    <dsp:sp modelId="{60B6C784-E4E3-4387-96CD-EE5FB44863BB}">
      <dsp:nvSpPr>
        <dsp:cNvPr id="0" name=""/>
        <dsp:cNvSpPr/>
      </dsp:nvSpPr>
      <dsp:spPr>
        <a:xfrm>
          <a:off x="4577020" y="954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Minus Deduction, Depreciation, Exemptions</a:t>
          </a:r>
        </a:p>
      </dsp:txBody>
      <dsp:txXfrm>
        <a:off x="4590881" y="14815"/>
        <a:ext cx="2638761" cy="445525"/>
      </dsp:txXfrm>
    </dsp:sp>
    <dsp:sp modelId="{0F31E34D-62DC-42B2-9D62-A6E085F37AD7}">
      <dsp:nvSpPr>
        <dsp:cNvPr id="0" name=""/>
        <dsp:cNvSpPr/>
      </dsp:nvSpPr>
      <dsp:spPr>
        <a:xfrm rot="5400000">
          <a:off x="5868852" y="515611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92449-AE4B-47ED-9F09-4B1476F739D4}">
      <dsp:nvSpPr>
        <dsp:cNvPr id="0" name=""/>
        <dsp:cNvSpPr/>
      </dsp:nvSpPr>
      <dsp:spPr>
        <a:xfrm>
          <a:off x="4577020" y="639838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Agriculture income</a:t>
          </a:r>
          <a:endParaRPr lang="en-US" sz="1800" kern="1200" dirty="0"/>
        </a:p>
      </dsp:txBody>
      <dsp:txXfrm>
        <a:off x="4590881" y="653699"/>
        <a:ext cx="2638761" cy="445525"/>
      </dsp:txXfrm>
    </dsp:sp>
    <dsp:sp modelId="{5609F449-8E44-4F2E-B012-824A065A8C41}">
      <dsp:nvSpPr>
        <dsp:cNvPr id="0" name=""/>
        <dsp:cNvSpPr/>
      </dsp:nvSpPr>
      <dsp:spPr>
        <a:xfrm rot="5400000">
          <a:off x="5868852" y="1154494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C4B42-3D6B-40D4-815F-7C83B311F479}">
      <dsp:nvSpPr>
        <dsp:cNvPr id="0" name=""/>
        <dsp:cNvSpPr/>
      </dsp:nvSpPr>
      <dsp:spPr>
        <a:xfrm>
          <a:off x="4577020" y="1278722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80/C: LIC, PPF etc. </a:t>
          </a:r>
          <a:r>
            <a:rPr lang="en-US" sz="1800" kern="1200" dirty="0" err="1" smtClean="0"/>
            <a:t>upto</a:t>
          </a:r>
          <a:r>
            <a:rPr lang="en-US" sz="1800" kern="1200" dirty="0" smtClean="0"/>
            <a:t> 1.5 lakh</a:t>
          </a:r>
          <a:endParaRPr lang="en-US" sz="1800" kern="1200" dirty="0"/>
        </a:p>
      </dsp:txBody>
      <dsp:txXfrm>
        <a:off x="4590881" y="1292583"/>
        <a:ext cx="2638761" cy="445525"/>
      </dsp:txXfrm>
    </dsp:sp>
    <dsp:sp modelId="{14DE8306-9256-4D5E-B088-C55FB9FA42AF}">
      <dsp:nvSpPr>
        <dsp:cNvPr id="0" name=""/>
        <dsp:cNvSpPr/>
      </dsp:nvSpPr>
      <dsp:spPr>
        <a:xfrm rot="5400000">
          <a:off x="5868852" y="1793378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6D3FB-A838-4A66-9737-21AD178222F3}">
      <dsp:nvSpPr>
        <dsp:cNvPr id="0" name=""/>
        <dsp:cNvSpPr/>
      </dsp:nvSpPr>
      <dsp:spPr>
        <a:xfrm>
          <a:off x="4577020" y="1917606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80E: Edu Loan</a:t>
          </a:r>
          <a:endParaRPr lang="en-US" sz="1800" kern="1200" dirty="0"/>
        </a:p>
      </dsp:txBody>
      <dsp:txXfrm>
        <a:off x="4590881" y="1931467"/>
        <a:ext cx="2638761" cy="445525"/>
      </dsp:txXfrm>
    </dsp:sp>
    <dsp:sp modelId="{E8D5D6F7-A826-43DA-92C7-40794D0441BA}">
      <dsp:nvSpPr>
        <dsp:cNvPr id="0" name=""/>
        <dsp:cNvSpPr/>
      </dsp:nvSpPr>
      <dsp:spPr>
        <a:xfrm rot="5400000">
          <a:off x="5868852" y="2432262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FD5D-A3A8-4F89-AFC9-239A9E911096}">
      <dsp:nvSpPr>
        <dsp:cNvPr id="0" name=""/>
        <dsp:cNvSpPr/>
      </dsp:nvSpPr>
      <dsp:spPr>
        <a:xfrm>
          <a:off x="4577020" y="2556489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80EE: Home Loan interest</a:t>
          </a:r>
          <a:endParaRPr lang="en-US" sz="1800" kern="1200" dirty="0"/>
        </a:p>
      </dsp:txBody>
      <dsp:txXfrm>
        <a:off x="4590881" y="2570350"/>
        <a:ext cx="2638761" cy="445525"/>
      </dsp:txXfrm>
    </dsp:sp>
    <dsp:sp modelId="{1DDFFE62-5D55-4E7B-B678-A77E3A25586F}">
      <dsp:nvSpPr>
        <dsp:cNvPr id="0" name=""/>
        <dsp:cNvSpPr/>
      </dsp:nvSpPr>
      <dsp:spPr>
        <a:xfrm rot="5400000">
          <a:off x="5868852" y="3071146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BB5E9-24A3-461D-A415-479BCBA317EE}">
      <dsp:nvSpPr>
        <dsp:cNvPr id="0" name=""/>
        <dsp:cNvSpPr/>
      </dsp:nvSpPr>
      <dsp:spPr>
        <a:xfrm>
          <a:off x="4577020" y="3195373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80GG: House rent</a:t>
          </a:r>
          <a:endParaRPr lang="en-US" sz="1800" kern="1200" dirty="0"/>
        </a:p>
      </dsp:txBody>
      <dsp:txXfrm>
        <a:off x="4590881" y="3209234"/>
        <a:ext cx="2638761" cy="445525"/>
      </dsp:txXfrm>
    </dsp:sp>
    <dsp:sp modelId="{26C072C1-88A6-4E57-B8F1-BE5389B122AE}">
      <dsp:nvSpPr>
        <dsp:cNvPr id="0" name=""/>
        <dsp:cNvSpPr/>
      </dsp:nvSpPr>
      <dsp:spPr>
        <a:xfrm rot="5400000">
          <a:off x="5868852" y="3710030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7D700-0118-438D-97AA-99D5C6F11CD8}">
      <dsp:nvSpPr>
        <dsp:cNvPr id="0" name=""/>
        <dsp:cNvSpPr/>
      </dsp:nvSpPr>
      <dsp:spPr>
        <a:xfrm>
          <a:off x="4577020" y="3834257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Welfare fund…</a:t>
          </a:r>
          <a:endParaRPr lang="en-US" sz="1800" kern="1200" dirty="0"/>
        </a:p>
      </dsp:txBody>
      <dsp:txXfrm>
        <a:off x="4590881" y="3848118"/>
        <a:ext cx="2638761" cy="445525"/>
      </dsp:txXfrm>
    </dsp:sp>
    <dsp:sp modelId="{01AC44BC-920D-413D-AE59-B65240A0A893}">
      <dsp:nvSpPr>
        <dsp:cNvPr id="0" name=""/>
        <dsp:cNvSpPr/>
      </dsp:nvSpPr>
      <dsp:spPr>
        <a:xfrm>
          <a:off x="7508522" y="954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Taxable income</a:t>
          </a:r>
        </a:p>
      </dsp:txBody>
      <dsp:txXfrm>
        <a:off x="7522383" y="14815"/>
        <a:ext cx="2638761" cy="445525"/>
      </dsp:txXfrm>
    </dsp:sp>
    <dsp:sp modelId="{51D14C8C-DA45-456C-B08D-9A05D92EE8C2}">
      <dsp:nvSpPr>
        <dsp:cNvPr id="0" name=""/>
        <dsp:cNvSpPr/>
      </dsp:nvSpPr>
      <dsp:spPr>
        <a:xfrm rot="5400000">
          <a:off x="8800354" y="515611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BE2FE-C1D2-4940-9182-1D4FDA5442FC}">
      <dsp:nvSpPr>
        <dsp:cNvPr id="0" name=""/>
        <dsp:cNvSpPr/>
      </dsp:nvSpPr>
      <dsp:spPr>
        <a:xfrm>
          <a:off x="7508522" y="639838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Rs. 3,50,000</a:t>
          </a:r>
          <a:endParaRPr lang="en-US" sz="1800" kern="1200" dirty="0"/>
        </a:p>
      </dsp:txBody>
      <dsp:txXfrm>
        <a:off x="7522383" y="653699"/>
        <a:ext cx="2638761" cy="445525"/>
      </dsp:txXfrm>
    </dsp:sp>
    <dsp:sp modelId="{3042928C-C96E-4D90-8148-7D2625ED9316}">
      <dsp:nvSpPr>
        <dsp:cNvPr id="0" name=""/>
        <dsp:cNvSpPr/>
      </dsp:nvSpPr>
      <dsp:spPr>
        <a:xfrm rot="5400000">
          <a:off x="8800354" y="1154494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986FE-5AE2-4C81-A36D-C158703916FB}">
      <dsp:nvSpPr>
        <dsp:cNvPr id="0" name=""/>
        <dsp:cNvSpPr/>
      </dsp:nvSpPr>
      <dsp:spPr>
        <a:xfrm>
          <a:off x="7508522" y="1278722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2,50,000 = 0%</a:t>
          </a:r>
          <a:endParaRPr lang="en-US" sz="1800" kern="1200" dirty="0"/>
        </a:p>
      </dsp:txBody>
      <dsp:txXfrm>
        <a:off x="7522383" y="1292583"/>
        <a:ext cx="2638761" cy="445525"/>
      </dsp:txXfrm>
    </dsp:sp>
    <dsp:sp modelId="{9B55FFFA-8A72-4EA2-8D89-5A14B1A9CD75}">
      <dsp:nvSpPr>
        <dsp:cNvPr id="0" name=""/>
        <dsp:cNvSpPr/>
      </dsp:nvSpPr>
      <dsp:spPr>
        <a:xfrm rot="5400000">
          <a:off x="8800354" y="1793378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91A67-5AB5-4CAE-A692-B2DD753B10EB}">
      <dsp:nvSpPr>
        <dsp:cNvPr id="0" name=""/>
        <dsp:cNvSpPr/>
      </dsp:nvSpPr>
      <dsp:spPr>
        <a:xfrm>
          <a:off x="7508522" y="1917606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1,00,000= 10% = Rs.10,000</a:t>
          </a:r>
          <a:endParaRPr lang="en-US" sz="1800" kern="1200" dirty="0"/>
        </a:p>
      </dsp:txBody>
      <dsp:txXfrm>
        <a:off x="7522383" y="1931467"/>
        <a:ext cx="2638761" cy="445525"/>
      </dsp:txXfrm>
    </dsp:sp>
    <dsp:sp modelId="{669E76E3-D309-4B00-960A-D439972AF956}">
      <dsp:nvSpPr>
        <dsp:cNvPr id="0" name=""/>
        <dsp:cNvSpPr/>
      </dsp:nvSpPr>
      <dsp:spPr>
        <a:xfrm rot="5400000">
          <a:off x="8800354" y="2432262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C7834-4DA1-48EB-AA46-63A0E296D2D9}">
      <dsp:nvSpPr>
        <dsp:cNvPr id="0" name=""/>
        <dsp:cNvSpPr/>
      </dsp:nvSpPr>
      <dsp:spPr>
        <a:xfrm>
          <a:off x="7508522" y="2556489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MINUS </a:t>
          </a:r>
          <a:r>
            <a:rPr lang="en-US" sz="1800" kern="1200" dirty="0" smtClean="0"/>
            <a:t>Rebate Rs.5000</a:t>
          </a:r>
          <a:endParaRPr lang="en-US" sz="1800" kern="1200" dirty="0"/>
        </a:p>
      </dsp:txBody>
      <dsp:txXfrm>
        <a:off x="7522383" y="2570350"/>
        <a:ext cx="2638761" cy="445525"/>
      </dsp:txXfrm>
    </dsp:sp>
    <dsp:sp modelId="{A90699D6-C619-417D-9529-C9596519C466}">
      <dsp:nvSpPr>
        <dsp:cNvPr id="0" name=""/>
        <dsp:cNvSpPr/>
      </dsp:nvSpPr>
      <dsp:spPr>
        <a:xfrm rot="5400000">
          <a:off x="8800354" y="3071146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6EAC3-24EF-4DBF-B59F-96DCC6E742F1}">
      <dsp:nvSpPr>
        <dsp:cNvPr id="0" name=""/>
        <dsp:cNvSpPr/>
      </dsp:nvSpPr>
      <dsp:spPr>
        <a:xfrm>
          <a:off x="7508522" y="3195373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 payable= 5,000</a:t>
          </a:r>
          <a:endParaRPr lang="en-US" sz="1800" kern="1200" dirty="0"/>
        </a:p>
      </dsp:txBody>
      <dsp:txXfrm>
        <a:off x="7522383" y="3209234"/>
        <a:ext cx="2638761" cy="445525"/>
      </dsp:txXfrm>
    </dsp:sp>
    <dsp:sp modelId="{47197F54-682E-4568-A70A-2234D462266F}">
      <dsp:nvSpPr>
        <dsp:cNvPr id="0" name=""/>
        <dsp:cNvSpPr/>
      </dsp:nvSpPr>
      <dsp:spPr>
        <a:xfrm rot="5400000">
          <a:off x="8800354" y="3710030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A9ED6-1FCA-4BD2-8BDB-E1A3EF96534A}">
      <dsp:nvSpPr>
        <dsp:cNvPr id="0" name=""/>
        <dsp:cNvSpPr/>
      </dsp:nvSpPr>
      <dsp:spPr>
        <a:xfrm>
          <a:off x="7508522" y="3834257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PLUS Surcharge = 0</a:t>
          </a:r>
          <a:endParaRPr lang="en-US" sz="1800" kern="1200" dirty="0"/>
        </a:p>
      </dsp:txBody>
      <dsp:txXfrm>
        <a:off x="7522383" y="3848118"/>
        <a:ext cx="2638761" cy="445525"/>
      </dsp:txXfrm>
    </dsp:sp>
    <dsp:sp modelId="{54CAD0D1-1603-48B4-AB98-435843CCEC3F}">
      <dsp:nvSpPr>
        <dsp:cNvPr id="0" name=""/>
        <dsp:cNvSpPr/>
      </dsp:nvSpPr>
      <dsp:spPr>
        <a:xfrm rot="5400000">
          <a:off x="8800354" y="4348913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323F2-2965-4A27-AAA4-C6B196E92F8B}">
      <dsp:nvSpPr>
        <dsp:cNvPr id="0" name=""/>
        <dsp:cNvSpPr/>
      </dsp:nvSpPr>
      <dsp:spPr>
        <a:xfrm>
          <a:off x="7508522" y="4473141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PLUS 3% Cess [Tax + surcharge] = 150</a:t>
          </a:r>
          <a:endParaRPr lang="en-US" sz="1800" kern="1200" dirty="0"/>
        </a:p>
      </dsp:txBody>
      <dsp:txXfrm>
        <a:off x="7522383" y="4487002"/>
        <a:ext cx="2638761" cy="445525"/>
      </dsp:txXfrm>
    </dsp:sp>
    <dsp:sp modelId="{ADBF6FFC-0B5B-4869-BEF1-EE0F54C7EAC0}">
      <dsp:nvSpPr>
        <dsp:cNvPr id="0" name=""/>
        <dsp:cNvSpPr/>
      </dsp:nvSpPr>
      <dsp:spPr>
        <a:xfrm rot="5400000">
          <a:off x="8800354" y="4987797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61A15-93CC-4B23-9BAB-6EB5376032F2}">
      <dsp:nvSpPr>
        <dsp:cNvPr id="0" name=""/>
        <dsp:cNvSpPr/>
      </dsp:nvSpPr>
      <dsp:spPr>
        <a:xfrm>
          <a:off x="7508522" y="5112025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Total = 5150</a:t>
          </a:r>
          <a:endParaRPr lang="en-US" sz="1800" kern="1200" dirty="0"/>
        </a:p>
      </dsp:txBody>
      <dsp:txXfrm>
        <a:off x="7522383" y="5125886"/>
        <a:ext cx="2638761" cy="4455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913F7-A38A-4B41-8523-AAA293B4E0B8}">
      <dsp:nvSpPr>
        <dsp:cNvPr id="0" name=""/>
        <dsp:cNvSpPr/>
      </dsp:nvSpPr>
      <dsp:spPr>
        <a:xfrm>
          <a:off x="1645518" y="954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Gross income</a:t>
          </a:r>
        </a:p>
      </dsp:txBody>
      <dsp:txXfrm>
        <a:off x="1659379" y="14815"/>
        <a:ext cx="2638761" cy="445525"/>
      </dsp:txXfrm>
    </dsp:sp>
    <dsp:sp modelId="{B21B93C0-65AD-4274-BE3E-5758BDA455D7}">
      <dsp:nvSpPr>
        <dsp:cNvPr id="0" name=""/>
        <dsp:cNvSpPr/>
      </dsp:nvSpPr>
      <dsp:spPr>
        <a:xfrm rot="5400000">
          <a:off x="2937351" y="515611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BEAB0-2EF1-4308-B042-538A16F2CD0D}">
      <dsp:nvSpPr>
        <dsp:cNvPr id="0" name=""/>
        <dsp:cNvSpPr/>
      </dsp:nvSpPr>
      <dsp:spPr>
        <a:xfrm>
          <a:off x="1645518" y="639838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5 lakh</a:t>
          </a:r>
          <a:endParaRPr lang="en-US" sz="1800" kern="1200" dirty="0"/>
        </a:p>
      </dsp:txBody>
      <dsp:txXfrm>
        <a:off x="1659379" y="653699"/>
        <a:ext cx="2638761" cy="445525"/>
      </dsp:txXfrm>
    </dsp:sp>
    <dsp:sp modelId="{60B6C784-E4E3-4387-96CD-EE5FB44863BB}">
      <dsp:nvSpPr>
        <dsp:cNvPr id="0" name=""/>
        <dsp:cNvSpPr/>
      </dsp:nvSpPr>
      <dsp:spPr>
        <a:xfrm>
          <a:off x="4577020" y="954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Minus Deduction, Depreciation, Exemptions</a:t>
          </a:r>
        </a:p>
      </dsp:txBody>
      <dsp:txXfrm>
        <a:off x="4590881" y="14815"/>
        <a:ext cx="2638761" cy="445525"/>
      </dsp:txXfrm>
    </dsp:sp>
    <dsp:sp modelId="{0F31E34D-62DC-42B2-9D62-A6E085F37AD7}">
      <dsp:nvSpPr>
        <dsp:cNvPr id="0" name=""/>
        <dsp:cNvSpPr/>
      </dsp:nvSpPr>
      <dsp:spPr>
        <a:xfrm rot="5400000">
          <a:off x="5868852" y="515611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92449-AE4B-47ED-9F09-4B1476F739D4}">
      <dsp:nvSpPr>
        <dsp:cNvPr id="0" name=""/>
        <dsp:cNvSpPr/>
      </dsp:nvSpPr>
      <dsp:spPr>
        <a:xfrm>
          <a:off x="4577020" y="639838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Like last slide..</a:t>
          </a:r>
          <a:endParaRPr lang="en-US" sz="1800" kern="1200" dirty="0"/>
        </a:p>
      </dsp:txBody>
      <dsp:txXfrm>
        <a:off x="4590881" y="653699"/>
        <a:ext cx="2638761" cy="445525"/>
      </dsp:txXfrm>
    </dsp:sp>
    <dsp:sp modelId="{01AC44BC-920D-413D-AE59-B65240A0A893}">
      <dsp:nvSpPr>
        <dsp:cNvPr id="0" name=""/>
        <dsp:cNvSpPr/>
      </dsp:nvSpPr>
      <dsp:spPr>
        <a:xfrm>
          <a:off x="7508522" y="954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Taxable income</a:t>
          </a:r>
        </a:p>
      </dsp:txBody>
      <dsp:txXfrm>
        <a:off x="7522383" y="14815"/>
        <a:ext cx="2638761" cy="445525"/>
      </dsp:txXfrm>
    </dsp:sp>
    <dsp:sp modelId="{51D14C8C-DA45-456C-B08D-9A05D92EE8C2}">
      <dsp:nvSpPr>
        <dsp:cNvPr id="0" name=""/>
        <dsp:cNvSpPr/>
      </dsp:nvSpPr>
      <dsp:spPr>
        <a:xfrm rot="5400000">
          <a:off x="8800354" y="515611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BE2FE-C1D2-4940-9182-1D4FDA5442FC}">
      <dsp:nvSpPr>
        <dsp:cNvPr id="0" name=""/>
        <dsp:cNvSpPr/>
      </dsp:nvSpPr>
      <dsp:spPr>
        <a:xfrm>
          <a:off x="7508522" y="639838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3,50,000 rupees</a:t>
          </a:r>
          <a:endParaRPr lang="en-US" sz="1800" kern="1200" dirty="0"/>
        </a:p>
      </dsp:txBody>
      <dsp:txXfrm>
        <a:off x="7522383" y="653699"/>
        <a:ext cx="2638761" cy="445525"/>
      </dsp:txXfrm>
    </dsp:sp>
    <dsp:sp modelId="{3042928C-C96E-4D90-8148-7D2625ED9316}">
      <dsp:nvSpPr>
        <dsp:cNvPr id="0" name=""/>
        <dsp:cNvSpPr/>
      </dsp:nvSpPr>
      <dsp:spPr>
        <a:xfrm rot="5400000">
          <a:off x="8800354" y="1154494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986FE-5AE2-4C81-A36D-C158703916FB}">
      <dsp:nvSpPr>
        <dsp:cNvPr id="0" name=""/>
        <dsp:cNvSpPr/>
      </dsp:nvSpPr>
      <dsp:spPr>
        <a:xfrm>
          <a:off x="7508522" y="1278722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2,50,000 = 0%</a:t>
          </a:r>
          <a:endParaRPr lang="en-US" sz="1800" kern="1200" dirty="0"/>
        </a:p>
      </dsp:txBody>
      <dsp:txXfrm>
        <a:off x="7522383" y="1292583"/>
        <a:ext cx="2638761" cy="445525"/>
      </dsp:txXfrm>
    </dsp:sp>
    <dsp:sp modelId="{9B55FFFA-8A72-4EA2-8D89-5A14B1A9CD75}">
      <dsp:nvSpPr>
        <dsp:cNvPr id="0" name=""/>
        <dsp:cNvSpPr/>
      </dsp:nvSpPr>
      <dsp:spPr>
        <a:xfrm rot="5400000">
          <a:off x="8800354" y="1793378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91A67-5AB5-4CAE-A692-B2DD753B10EB}">
      <dsp:nvSpPr>
        <dsp:cNvPr id="0" name=""/>
        <dsp:cNvSpPr/>
      </dsp:nvSpPr>
      <dsp:spPr>
        <a:xfrm>
          <a:off x="7508522" y="1917606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1,00,000= 5% = Rs.5,000</a:t>
          </a:r>
          <a:endParaRPr lang="en-US" sz="1800" kern="1200" dirty="0"/>
        </a:p>
      </dsp:txBody>
      <dsp:txXfrm>
        <a:off x="7522383" y="1931467"/>
        <a:ext cx="2638761" cy="445525"/>
      </dsp:txXfrm>
    </dsp:sp>
    <dsp:sp modelId="{669E76E3-D309-4B00-960A-D439972AF956}">
      <dsp:nvSpPr>
        <dsp:cNvPr id="0" name=""/>
        <dsp:cNvSpPr/>
      </dsp:nvSpPr>
      <dsp:spPr>
        <a:xfrm rot="5400000">
          <a:off x="8800354" y="2432262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C7834-4DA1-48EB-AA46-63A0E296D2D9}">
      <dsp:nvSpPr>
        <dsp:cNvPr id="0" name=""/>
        <dsp:cNvSpPr/>
      </dsp:nvSpPr>
      <dsp:spPr>
        <a:xfrm>
          <a:off x="7508522" y="2556489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MINUS </a:t>
          </a:r>
          <a:r>
            <a:rPr lang="en-US" sz="1800" kern="1200" dirty="0" smtClean="0"/>
            <a:t>Rebate Rs.2,500</a:t>
          </a:r>
          <a:endParaRPr lang="en-US" sz="1800" kern="1200" dirty="0"/>
        </a:p>
      </dsp:txBody>
      <dsp:txXfrm>
        <a:off x="7522383" y="2570350"/>
        <a:ext cx="2638761" cy="445525"/>
      </dsp:txXfrm>
    </dsp:sp>
    <dsp:sp modelId="{A90699D6-C619-417D-9529-C9596519C466}">
      <dsp:nvSpPr>
        <dsp:cNvPr id="0" name=""/>
        <dsp:cNvSpPr/>
      </dsp:nvSpPr>
      <dsp:spPr>
        <a:xfrm rot="5400000">
          <a:off x="8800354" y="3071146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6EAC3-24EF-4DBF-B59F-96DCC6E742F1}">
      <dsp:nvSpPr>
        <dsp:cNvPr id="0" name=""/>
        <dsp:cNvSpPr/>
      </dsp:nvSpPr>
      <dsp:spPr>
        <a:xfrm>
          <a:off x="7508522" y="3195373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 payable= 2,500</a:t>
          </a:r>
          <a:endParaRPr lang="en-US" sz="1800" kern="1200" dirty="0"/>
        </a:p>
      </dsp:txBody>
      <dsp:txXfrm>
        <a:off x="7522383" y="3209234"/>
        <a:ext cx="2638761" cy="445525"/>
      </dsp:txXfrm>
    </dsp:sp>
    <dsp:sp modelId="{47197F54-682E-4568-A70A-2234D462266F}">
      <dsp:nvSpPr>
        <dsp:cNvPr id="0" name=""/>
        <dsp:cNvSpPr/>
      </dsp:nvSpPr>
      <dsp:spPr>
        <a:xfrm rot="5400000">
          <a:off x="8800354" y="3710030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A9ED6-1FCA-4BD2-8BDB-E1A3EF96534A}">
      <dsp:nvSpPr>
        <dsp:cNvPr id="0" name=""/>
        <dsp:cNvSpPr/>
      </dsp:nvSpPr>
      <dsp:spPr>
        <a:xfrm>
          <a:off x="7508522" y="3834257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PLUS Surcharge = 0</a:t>
          </a:r>
          <a:endParaRPr lang="en-US" sz="1800" kern="1200" dirty="0"/>
        </a:p>
      </dsp:txBody>
      <dsp:txXfrm>
        <a:off x="7522383" y="3848118"/>
        <a:ext cx="2638761" cy="445525"/>
      </dsp:txXfrm>
    </dsp:sp>
    <dsp:sp modelId="{54CAD0D1-1603-48B4-AB98-435843CCEC3F}">
      <dsp:nvSpPr>
        <dsp:cNvPr id="0" name=""/>
        <dsp:cNvSpPr/>
      </dsp:nvSpPr>
      <dsp:spPr>
        <a:xfrm rot="5400000">
          <a:off x="8800354" y="4348913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323F2-2965-4A27-AAA4-C6B196E92F8B}">
      <dsp:nvSpPr>
        <dsp:cNvPr id="0" name=""/>
        <dsp:cNvSpPr/>
      </dsp:nvSpPr>
      <dsp:spPr>
        <a:xfrm>
          <a:off x="7508522" y="4473141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PLUS 3% Cess [Tax + surcharge] = 75</a:t>
          </a:r>
          <a:endParaRPr lang="en-US" sz="1800" kern="1200" dirty="0"/>
        </a:p>
      </dsp:txBody>
      <dsp:txXfrm>
        <a:off x="7522383" y="4487002"/>
        <a:ext cx="2638761" cy="445525"/>
      </dsp:txXfrm>
    </dsp:sp>
    <dsp:sp modelId="{ADBF6FFC-0B5B-4869-BEF1-EE0F54C7EAC0}">
      <dsp:nvSpPr>
        <dsp:cNvPr id="0" name=""/>
        <dsp:cNvSpPr/>
      </dsp:nvSpPr>
      <dsp:spPr>
        <a:xfrm rot="5400000">
          <a:off x="8800354" y="4987797"/>
          <a:ext cx="82818" cy="828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61A15-93CC-4B23-9BAB-6EB5376032F2}">
      <dsp:nvSpPr>
        <dsp:cNvPr id="0" name=""/>
        <dsp:cNvSpPr/>
      </dsp:nvSpPr>
      <dsp:spPr>
        <a:xfrm>
          <a:off x="7508522" y="5112025"/>
          <a:ext cx="2666483" cy="47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Total = 2575</a:t>
          </a:r>
          <a:endParaRPr lang="en-US" sz="1800" kern="1200" dirty="0"/>
        </a:p>
      </dsp:txBody>
      <dsp:txXfrm>
        <a:off x="7522383" y="5125886"/>
        <a:ext cx="2638761" cy="445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7E235-49DD-42DD-8B72-4F06F8C5110D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2D9A1-8725-41E9-89B1-48ABFE5AC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4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53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8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84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4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1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http://economictimes.indiatimes.com/markets/stocks/news/budget-2017-dividend-tax-shocker-for-family-trusts/articleshow/56928190.cms</a:t>
            </a:r>
          </a:p>
          <a:p>
            <a:endParaRPr lang="en-US" dirty="0" smtClean="0"/>
          </a:p>
          <a:p>
            <a:r>
              <a:rPr lang="en-US" dirty="0" smtClean="0"/>
              <a:t>Dividend </a:t>
            </a:r>
            <a:r>
              <a:rPr lang="en-US" dirty="0"/>
              <a:t>has to be distributed acc. To shareholding</a:t>
            </a:r>
          </a:p>
          <a:p>
            <a:r>
              <a:rPr lang="en-US" dirty="0"/>
              <a:t>How can </a:t>
            </a:r>
            <a:r>
              <a:rPr lang="en-US" dirty="0" err="1"/>
              <a:t>Biyani</a:t>
            </a:r>
            <a:r>
              <a:rPr lang="en-US" dirty="0"/>
              <a:t> make more than his share holding? Ans.</a:t>
            </a:r>
            <a:r>
              <a:rPr lang="en-US" baseline="0" dirty="0"/>
              <a:t> Royalties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http://blog.wealtharchitects.in/2017/02/dividends-taxed-through-distribution-tax.html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1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4F907-33EF-43DF-9B38-70735D0558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57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1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7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5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3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31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43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28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90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42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63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95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17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41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Finance Minister P Chidambaram in 2005 had first brought 0.1 per cent levy on "withdrawal of cash on a single day of over Rs 10,000 or more from banks.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185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13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be because of subsidy </a:t>
            </a:r>
            <a:r>
              <a:rPr lang="en-US" smtClean="0"/>
              <a:t>or productivity 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3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States are not empowered to levy any tax on the sale or purchase of goods in the course of their</a:t>
            </a: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importation into or exportation from India, the Centre levies and collects this tax as additional duties of customs, which is in addition to the Basic Customs Duty.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additional duty of customs (commonly known as CVD and SAD) counter balances excise duties, sales tax, State VAT and other taxes levied on the like domestic product.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71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http://energy.economictimes.indiatimes.com/news/power/electricity-should-be-included-in-gst-regime-ieema/56447141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18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87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91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Bhang tax ~100 per kg.</a:t>
            </a:r>
          </a:p>
          <a:p>
            <a:endParaRPr lang="en-US" dirty="0"/>
          </a:p>
          <a:p>
            <a:r>
              <a:rPr lang="en-US" dirty="0"/>
              <a:t>http://finance.bih.nic.in/Budget/Annual-Financial-Statement.pdf</a:t>
            </a:r>
          </a:p>
          <a:p>
            <a:endParaRPr lang="en-US" dirty="0"/>
          </a:p>
          <a:p>
            <a:r>
              <a:rPr lang="en-US"/>
              <a:t>http://www.finance.mp.gov.in/2016/volume1.pdf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1C5A8-79F5-45EC-A457-5D9F6AC482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48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7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89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75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7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Customs and excise duty structure plays an important role in incentivizing domestic value addition towards Make in India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campaig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suitable changes in customs and excise duty rates on certain inputs, raw materials, intermediaries and components and certain other goods and simplify procedures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1C5A8-79F5-45EC-A457-5D9F6AC4829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26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Clean </a:t>
            </a:r>
            <a:r>
              <a:rPr lang="en-US" strike="sngStrike" dirty="0" smtClean="0"/>
              <a:t>Energy</a:t>
            </a:r>
            <a:r>
              <a:rPr lang="en-US" dirty="0" smtClean="0"/>
              <a:t> Environment Cess (renamed)</a:t>
            </a:r>
          </a:p>
          <a:p>
            <a:r>
              <a:rPr lang="en-US" dirty="0" smtClean="0"/>
              <a:t>Coal, lignite and peat</a:t>
            </a:r>
          </a:p>
          <a:p>
            <a:r>
              <a:rPr lang="en-US" dirty="0" smtClean="0"/>
              <a:t>Per </a:t>
            </a:r>
            <a:r>
              <a:rPr lang="en-US" dirty="0" err="1" smtClean="0"/>
              <a:t>Tonne</a:t>
            </a:r>
            <a:r>
              <a:rPr lang="en-US" dirty="0" smtClean="0"/>
              <a:t>: 400/-</a:t>
            </a:r>
          </a:p>
          <a:p>
            <a:endParaRPr lang="en-US" dirty="0" smtClean="0"/>
          </a:p>
          <a:p>
            <a:endParaRPr lang="en-US" dirty="0" smtClean="0"/>
          </a:p>
          <a:p>
            <a:pPr lvl="0"/>
            <a:r>
              <a:rPr lang="en-US" dirty="0" smtClean="0"/>
              <a:t>1% </a:t>
            </a:r>
          </a:p>
          <a:p>
            <a:pPr lvl="1"/>
            <a:r>
              <a:rPr lang="en-US" dirty="0" smtClean="0"/>
              <a:t>small petrol, LPG, CNG cars </a:t>
            </a:r>
            <a:r>
              <a:rPr lang="en-US" dirty="0" err="1" smtClean="0"/>
              <a:t>upto</a:t>
            </a:r>
            <a:r>
              <a:rPr lang="en-US" dirty="0" smtClean="0"/>
              <a:t> 1200cc</a:t>
            </a:r>
          </a:p>
          <a:p>
            <a:pPr lvl="0"/>
            <a:r>
              <a:rPr lang="en-US" dirty="0" smtClean="0"/>
              <a:t>2.5%</a:t>
            </a:r>
          </a:p>
          <a:p>
            <a:pPr lvl="1"/>
            <a:r>
              <a:rPr lang="en-US" dirty="0" smtClean="0"/>
              <a:t>diesel cars </a:t>
            </a:r>
            <a:r>
              <a:rPr lang="en-US" dirty="0" err="1" smtClean="0"/>
              <a:t>upto</a:t>
            </a:r>
            <a:r>
              <a:rPr lang="en-US" dirty="0" smtClean="0"/>
              <a:t> 1500cc</a:t>
            </a:r>
          </a:p>
          <a:p>
            <a:pPr lvl="0"/>
            <a:r>
              <a:rPr lang="en-US" dirty="0" smtClean="0"/>
              <a:t>4%</a:t>
            </a:r>
          </a:p>
          <a:p>
            <a:pPr lvl="1"/>
            <a:r>
              <a:rPr lang="en-US" dirty="0" smtClean="0"/>
              <a:t>other higher engine capacity vehicles and SUVs.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27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90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Mutual fund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rtl="0" fontAlgn="ctr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exempt service tax on services provided under Deen Dayal Upadhyay Grameen Kaushalya Yojana and services provided by Assessing Bodies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empanelled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Ministry of Skill Development &amp; Entrepreneurship.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exempt service tax on general insurance services provided under ‘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Niramaya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Health Insurance Scheme launched by National Trust for the Welfare of Persons with Autism, Cerebral Palsy, Mental Retardation and Multiple Disability.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1C5A8-79F5-45EC-A457-5D9F6AC482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2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82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http://economictimes.indiatimes.com/wealth/spend/is-paying-service-charge-optional/articleshow/56389875.cms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53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392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57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334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02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24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259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Gross Tax Revenue</a:t>
            </a:r>
            <a:r>
              <a:rPr lang="gu-IN" sz="1200" dirty="0" smtClean="0"/>
              <a:t/>
            </a:r>
            <a:br>
              <a:rPr lang="gu-IN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16.3L Cr.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Ekandar</a:t>
            </a:r>
            <a:r>
              <a:rPr lang="en-US" dirty="0" smtClean="0"/>
              <a:t> </a:t>
            </a:r>
            <a:r>
              <a:rPr lang="en-US" dirty="0" err="1"/>
              <a:t>mehsul</a:t>
            </a:r>
            <a:r>
              <a:rPr lang="en-US" baseline="0" dirty="0"/>
              <a:t> </a:t>
            </a:r>
            <a:r>
              <a:rPr lang="en-US" baseline="0" dirty="0" err="1"/>
              <a:t>awak</a:t>
            </a:r>
            <a:endParaRPr lang="en-US" baseline="0" dirty="0"/>
          </a:p>
          <a:p>
            <a:r>
              <a:rPr lang="en-US" baseline="0" dirty="0" err="1"/>
              <a:t>Sakal</a:t>
            </a:r>
            <a:r>
              <a:rPr lang="en-US" baseline="0" dirty="0"/>
              <a:t> </a:t>
            </a:r>
            <a:r>
              <a:rPr lang="en-US" baseline="0" dirty="0" err="1"/>
              <a:t>rajaswa</a:t>
            </a:r>
            <a:r>
              <a:rPr lang="en-US" baseline="0" dirty="0"/>
              <a:t> </a:t>
            </a:r>
            <a:r>
              <a:rPr lang="en-US" baseline="0" dirty="0" err="1"/>
              <a:t>aay</a:t>
            </a:r>
            <a:endParaRPr lang="en-US" baseline="0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 - NCCD transferred to the National Calamity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Contigency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Fund/National Disaster Response Fund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58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588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D9A1-8725-41E9-89B1-48ABFE5AC1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68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61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2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4E4A6-FF8C-4D8F-9007-F03DC1A3D7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83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Though he says he did not invent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D1E-D955-4586-B8C5-9A5D2FA701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9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75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74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7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diagramColors" Target="../diagrams/colors16.xml"/><Relationship Id="rId5" Type="http://schemas.openxmlformats.org/officeDocument/2006/relationships/image" Target="../media/image80.jpeg"/><Relationship Id="rId10" Type="http://schemas.openxmlformats.org/officeDocument/2006/relationships/diagramQuickStyle" Target="../diagrams/quickStyle16.xml"/><Relationship Id="rId4" Type="http://schemas.openxmlformats.org/officeDocument/2006/relationships/image" Target="../media/image79.png"/><Relationship Id="rId9" Type="http://schemas.openxmlformats.org/officeDocument/2006/relationships/diagramLayout" Target="../diagrams/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38.jpeg"/><Relationship Id="rId4" Type="http://schemas.openxmlformats.org/officeDocument/2006/relationships/diagramLayout" Target="../diagrams/layout17.xml"/><Relationship Id="rId9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8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3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jpe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90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9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11" Type="http://schemas.openxmlformats.org/officeDocument/2006/relationships/image" Target="../media/image98.jpeg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7.jpeg"/><Relationship Id="rId3" Type="http://schemas.openxmlformats.org/officeDocument/2006/relationships/image" Target="../media/image103.png"/><Relationship Id="rId7" Type="http://schemas.openxmlformats.org/officeDocument/2006/relationships/image" Target="../media/image97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eg"/><Relationship Id="rId11" Type="http://schemas.openxmlformats.org/officeDocument/2006/relationships/image" Target="../media/image56.png"/><Relationship Id="rId5" Type="http://schemas.openxmlformats.org/officeDocument/2006/relationships/image" Target="../media/image105.png"/><Relationship Id="rId10" Type="http://schemas.openxmlformats.org/officeDocument/2006/relationships/image" Target="../media/image55.png"/><Relationship Id="rId4" Type="http://schemas.openxmlformats.org/officeDocument/2006/relationships/image" Target="../media/image104.png"/><Relationship Id="rId9" Type="http://schemas.openxmlformats.org/officeDocument/2006/relationships/image" Target="../media/image54.png"/><Relationship Id="rId1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chart" Target="../charts/char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4.xml"/><Relationship Id="rId11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microsoft.com/office/2007/relationships/diagramDrawing" Target="../diagrams/drawing4.xml"/><Relationship Id="rId4" Type="http://schemas.openxmlformats.org/officeDocument/2006/relationships/image" Target="../media/image40.png"/><Relationship Id="rId9" Type="http://schemas.openxmlformats.org/officeDocument/2006/relationships/diagramColors" Target="../diagrams/colors4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118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diagramColors" Target="../diagrams/colors26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openxmlformats.org/officeDocument/2006/relationships/diagramQuickStyle" Target="../diagrams/quickStyle26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11" Type="http://schemas.openxmlformats.org/officeDocument/2006/relationships/diagramLayout" Target="../diagrams/layout26.xml"/><Relationship Id="rId5" Type="http://schemas.openxmlformats.org/officeDocument/2006/relationships/diagramQuickStyle" Target="../diagrams/quickStyle25.xml"/><Relationship Id="rId15" Type="http://schemas.openxmlformats.org/officeDocument/2006/relationships/image" Target="../media/image123.png"/><Relationship Id="rId10" Type="http://schemas.openxmlformats.org/officeDocument/2006/relationships/diagramData" Target="../diagrams/data26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41.png"/><Relationship Id="rId14" Type="http://schemas.microsoft.com/office/2007/relationships/diagramDrawing" Target="../diagrams/drawing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25.png"/><Relationship Id="rId7" Type="http://schemas.openxmlformats.org/officeDocument/2006/relationships/image" Target="../media/image126.jpe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60.png"/><Relationship Id="rId5" Type="http://schemas.openxmlformats.org/officeDocument/2006/relationships/image" Target="../media/image38.jpeg"/><Relationship Id="rId10" Type="http://schemas.openxmlformats.org/officeDocument/2006/relationships/image" Target="../media/image127.png"/><Relationship Id="rId4" Type="http://schemas.openxmlformats.org/officeDocument/2006/relationships/image" Target="../media/image37.jpe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JOyoKoUpmHM&amp;index=22&amp;list=PLAMBum9_RkuOLvddOQWbQR0V6Pdfbpiz7" TargetMode="External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2.jpe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47.png"/><Relationship Id="rId14" Type="http://schemas.openxmlformats.org/officeDocument/2006/relationships/image" Target="../media/image57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► Revenue ► Receipt ► 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2154"/>
            <a:ext cx="9165361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67" b="35003"/>
          <a:stretch/>
        </p:blipFill>
        <p:spPr>
          <a:xfrm>
            <a:off x="1727688" y="644773"/>
            <a:ext cx="5688623" cy="106288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567355" y="2180492"/>
            <a:ext cx="6576644" cy="467750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wn Arrow Callout 1"/>
          <p:cNvSpPr/>
          <p:nvPr/>
        </p:nvSpPr>
        <p:spPr>
          <a:xfrm>
            <a:off x="590174" y="2952049"/>
            <a:ext cx="1537564" cy="436227"/>
          </a:xfrm>
          <a:prstGeom prst="down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we’ll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2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According to “</a:t>
            </a:r>
            <a:r>
              <a:rPr lang="en-US" b="1" dirty="0" err="1"/>
              <a:t>Laffer</a:t>
            </a:r>
            <a:r>
              <a:rPr lang="en-US" b="1" dirty="0"/>
              <a:t> Curve”, as the income tax rate is increased, the amount of revenue collected ___</a:t>
            </a:r>
            <a:endParaRPr lang="en-US" dirty="0"/>
          </a:p>
          <a:p>
            <a:pPr marL="514350" lvl="0" indent="-514350">
              <a:buFont typeface="+mj-lt"/>
              <a:buAutoNum type="alphaUcPeriod"/>
            </a:pPr>
            <a:r>
              <a:rPr lang="en-US" dirty="0"/>
              <a:t>Will Increase for a </a:t>
            </a:r>
            <a:r>
              <a:rPr lang="en-US" dirty="0" smtClean="0"/>
              <a:t>developed country</a:t>
            </a:r>
            <a:r>
              <a:rPr lang="en-US" dirty="0"/>
              <a:t>, but will decrease for a developing country.</a:t>
            </a:r>
          </a:p>
          <a:p>
            <a:pPr marL="514350" lvl="0" indent="-514350">
              <a:buFont typeface="+mj-lt"/>
              <a:buAutoNum type="alphaUcPeriod"/>
            </a:pPr>
            <a:r>
              <a:rPr lang="en-US" dirty="0"/>
              <a:t>Initially Increases and then starts to decrease after a peak point.</a:t>
            </a:r>
          </a:p>
          <a:p>
            <a:pPr marL="514350" lvl="0" indent="-514350">
              <a:buFont typeface="+mj-lt"/>
              <a:buAutoNum type="alphaUcPeriod"/>
            </a:pPr>
            <a:r>
              <a:rPr lang="en-US" dirty="0"/>
              <a:t>Decreases and then starts to increase after an ebb point.</a:t>
            </a:r>
          </a:p>
          <a:p>
            <a:pPr marL="514350" lvl="0" indent="-514350">
              <a:buFont typeface="+mj-lt"/>
              <a:buAutoNum type="alphaUcPeriod"/>
            </a:pPr>
            <a:r>
              <a:rPr lang="en-US" dirty="0"/>
              <a:t>None of the above.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8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Laffer</a:t>
            </a:r>
            <a:r>
              <a:rPr lang="en-US" dirty="0" smtClean="0"/>
              <a:t> (</a:t>
            </a:r>
            <a:r>
              <a:rPr lang="en-US" strike="sngStrike" dirty="0" smtClean="0"/>
              <a:t>PHD</a:t>
            </a:r>
            <a:r>
              <a:rPr lang="en-US" dirty="0" smtClean="0"/>
              <a:t>) : Direct Taxes: lower “rates” = higher revenue 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2611315" y="4870937"/>
            <a:ext cx="5671038" cy="1907931"/>
          </a:xfrm>
          <a:prstGeom prst="leftArrow">
            <a:avLst>
              <a:gd name="adj1" fmla="val 50000"/>
              <a:gd name="adj2" fmla="val 320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Critiques: Fiscal deficit</a:t>
            </a:r>
          </a:p>
          <a:p>
            <a:pPr algn="ctr"/>
            <a:r>
              <a:rPr lang="en-US" sz="2800" dirty="0" smtClean="0"/>
              <a:t>Trump: “Offshore biz &amp; outsourcing” </a:t>
            </a:r>
            <a:r>
              <a:rPr lang="en-US" sz="2800" dirty="0" smtClean="0">
                <a:sym typeface="Wingdings" panose="05000000000000000000" pitchFamily="2" charset="2"/>
              </a:rPr>
              <a:t>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41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AAD811-A301-4827-A9B3-11929644C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E22F61-BBC3-4193-890B-ABC89384F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3DC95B-9040-41F9-890D-132812305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1B67F5-D2A8-42D1-8BA6-CC0BD876A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4A19A5-1ADA-4EB6-8959-CD14CD365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4781" y="1543050"/>
          <a:ext cx="8797532" cy="377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383">
                  <a:extLst>
                    <a:ext uri="{9D8B030D-6E8A-4147-A177-3AD203B41FA5}">
                      <a16:colId xmlns:a16="http://schemas.microsoft.com/office/drawing/2014/main" val="4084157163"/>
                    </a:ext>
                  </a:extLst>
                </a:gridCol>
                <a:gridCol w="2199383">
                  <a:extLst>
                    <a:ext uri="{9D8B030D-6E8A-4147-A177-3AD203B41FA5}">
                      <a16:colId xmlns:a16="http://schemas.microsoft.com/office/drawing/2014/main" val="3384036749"/>
                    </a:ext>
                  </a:extLst>
                </a:gridCol>
                <a:gridCol w="2199383">
                  <a:extLst>
                    <a:ext uri="{9D8B030D-6E8A-4147-A177-3AD203B41FA5}">
                      <a16:colId xmlns:a16="http://schemas.microsoft.com/office/drawing/2014/main" val="1589381772"/>
                    </a:ext>
                  </a:extLst>
                </a:gridCol>
                <a:gridCol w="2199383">
                  <a:extLst>
                    <a:ext uri="{9D8B030D-6E8A-4147-A177-3AD203B41FA5}">
                      <a16:colId xmlns:a16="http://schemas.microsoft.com/office/drawing/2014/main" val="1227592694"/>
                    </a:ext>
                  </a:extLst>
                </a:gridCol>
              </a:tblGrid>
              <a:tr h="89154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Taxable</a:t>
                      </a:r>
                    </a:p>
                    <a:p>
                      <a:r>
                        <a:rPr lang="en-US" sz="2700" dirty="0" smtClean="0"/>
                        <a:t>Income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smtClean="0"/>
                        <a:t>Individual  (below 60 age)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smtClean="0"/>
                        <a:t>Senior citi. (60</a:t>
                      </a:r>
                      <a:r>
                        <a:rPr lang="en-US" sz="2700" baseline="0" smtClean="0"/>
                        <a:t> to &lt;80</a:t>
                      </a:r>
                      <a:r>
                        <a:rPr lang="en-US" sz="2700" smtClean="0"/>
                        <a:t>)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smtClean="0"/>
                        <a:t>Very</a:t>
                      </a:r>
                      <a:r>
                        <a:rPr lang="en-US" sz="2700" baseline="0" smtClean="0"/>
                        <a:t> senior (80/&gt;)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489569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700" smtClean="0"/>
                        <a:t>Upto 2.5 lakh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smtClean="0"/>
                        <a:t>NA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smtClean="0"/>
                        <a:t>NA</a:t>
                      </a:r>
                      <a:endParaRPr lang="en-US" sz="4500" dirty="0"/>
                    </a:p>
                  </a:txBody>
                  <a:tcPr marL="68580" marR="68580" marT="34290" marB="3429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smtClean="0"/>
                        <a:t>NA</a:t>
                      </a:r>
                      <a:endParaRPr lang="en-US" sz="6000" dirty="0"/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48992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700" smtClean="0"/>
                        <a:t>&gt;2.5-3lakh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3600" smtClean="0"/>
                        <a:t>10%</a:t>
                      </a:r>
                      <a:endParaRPr lang="en-US" sz="3600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6984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700" smtClean="0"/>
                        <a:t>&gt;3</a:t>
                      </a:r>
                      <a:r>
                        <a:rPr lang="en-US" sz="2700" baseline="0" smtClean="0"/>
                        <a:t>-5 lakh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smtClean="0"/>
                        <a:t>10%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6987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700" smtClean="0"/>
                        <a:t>&gt;5-10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smtClean="0"/>
                        <a:t>20%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smtClean="0"/>
                        <a:t>20%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smtClean="0"/>
                        <a:t>20%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23093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700" smtClean="0"/>
                        <a:t>&gt;10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smtClean="0"/>
                        <a:t>30%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smtClean="0"/>
                        <a:t>30%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smtClean="0"/>
                        <a:t>30%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902455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700" smtClean="0"/>
                        <a:t>&gt;1 Cr.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30% tax +</a:t>
                      </a:r>
                      <a:r>
                        <a:rPr lang="en-US" sz="2700" baseline="0" dirty="0" smtClean="0"/>
                        <a:t> </a:t>
                      </a:r>
                      <a:r>
                        <a:rPr lang="en-US" sz="2700" dirty="0" smtClean="0"/>
                        <a:t>15% surcharge on that</a:t>
                      </a:r>
                      <a:r>
                        <a:rPr lang="en-US" sz="2700" baseline="0" dirty="0" smtClean="0"/>
                        <a:t> tax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16617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Budget-2016: individual income tax?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94704" y="5437909"/>
            <a:ext cx="4926039" cy="5922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3% edu. Cess on ALL: (Tax + Surcharge)</a:t>
            </a:r>
          </a:p>
        </p:txBody>
      </p:sp>
      <p:sp>
        <p:nvSpPr>
          <p:cNvPr id="3" name="Rectangle 2"/>
          <p:cNvSpPr/>
          <p:nvPr/>
        </p:nvSpPr>
        <p:spPr>
          <a:xfrm>
            <a:off x="4514850" y="2428875"/>
            <a:ext cx="4438650" cy="2419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888" y="2530888"/>
            <a:ext cx="1333670" cy="1333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569" y="3864559"/>
            <a:ext cx="983665" cy="9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9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4781" y="904875"/>
          <a:ext cx="8797532" cy="5229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383">
                  <a:extLst>
                    <a:ext uri="{9D8B030D-6E8A-4147-A177-3AD203B41FA5}">
                      <a16:colId xmlns:a16="http://schemas.microsoft.com/office/drawing/2014/main" val="4084157163"/>
                    </a:ext>
                  </a:extLst>
                </a:gridCol>
                <a:gridCol w="2199383">
                  <a:extLst>
                    <a:ext uri="{9D8B030D-6E8A-4147-A177-3AD203B41FA5}">
                      <a16:colId xmlns:a16="http://schemas.microsoft.com/office/drawing/2014/main" val="3384036749"/>
                    </a:ext>
                  </a:extLst>
                </a:gridCol>
                <a:gridCol w="2199383">
                  <a:extLst>
                    <a:ext uri="{9D8B030D-6E8A-4147-A177-3AD203B41FA5}">
                      <a16:colId xmlns:a16="http://schemas.microsoft.com/office/drawing/2014/main" val="1589381772"/>
                    </a:ext>
                  </a:extLst>
                </a:gridCol>
                <a:gridCol w="2199383">
                  <a:extLst>
                    <a:ext uri="{9D8B030D-6E8A-4147-A177-3AD203B41FA5}">
                      <a16:colId xmlns:a16="http://schemas.microsoft.com/office/drawing/2014/main" val="1227592694"/>
                    </a:ext>
                  </a:extLst>
                </a:gridCol>
              </a:tblGrid>
              <a:tr h="1025351">
                <a:tc>
                  <a:txBody>
                    <a:bodyPr/>
                    <a:lstStyle/>
                    <a:p>
                      <a:r>
                        <a:rPr lang="en-US" sz="2700" dirty="0"/>
                        <a:t>Income slab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Individual (below 60</a:t>
                      </a:r>
                      <a:r>
                        <a:rPr lang="en-US" sz="2700" baseline="0" dirty="0" smtClean="0"/>
                        <a:t> age)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Senior </a:t>
                      </a:r>
                      <a:r>
                        <a:rPr lang="en-US" sz="2700" dirty="0" err="1" smtClean="0"/>
                        <a:t>citi</a:t>
                      </a:r>
                      <a:r>
                        <a:rPr lang="en-US" sz="2700" dirty="0" smtClean="0"/>
                        <a:t> </a:t>
                      </a:r>
                      <a:r>
                        <a:rPr lang="en-US" sz="2700" dirty="0"/>
                        <a:t>(60</a:t>
                      </a:r>
                      <a:r>
                        <a:rPr lang="en-US" sz="2700" baseline="0" dirty="0"/>
                        <a:t> to &lt;80</a:t>
                      </a:r>
                      <a:r>
                        <a:rPr lang="en-US" sz="2700" dirty="0"/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Very</a:t>
                      </a:r>
                      <a:r>
                        <a:rPr lang="en-US" sz="2700" baseline="0" dirty="0"/>
                        <a:t> senior (80/&gt;)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4895693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sz="2700" dirty="0" err="1"/>
                        <a:t>Upto</a:t>
                      </a:r>
                      <a:r>
                        <a:rPr lang="en-US" sz="2700" dirty="0"/>
                        <a:t> 2.5 lakh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NA</a:t>
                      </a:r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dirty="0"/>
                        <a:t>NA</a:t>
                      </a:r>
                    </a:p>
                  </a:txBody>
                  <a:tcPr marL="68580" marR="68580" marT="34290" marB="3429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/>
                        <a:t>NA</a:t>
                      </a:r>
                    </a:p>
                  </a:txBody>
                  <a:tcPr marL="68580" marR="68580" marT="34290" marB="3429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489923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sz="2700" dirty="0"/>
                        <a:t>&gt;2.5-3lakh</a:t>
                      </a:r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3600" dirty="0" smtClean="0"/>
                        <a:t>5% </a:t>
                      </a:r>
                      <a:r>
                        <a:rPr lang="en-US" sz="3600" strike="sngStrike" dirty="0" smtClean="0"/>
                        <a:t>10%</a:t>
                      </a:r>
                      <a:endParaRPr lang="en-US" sz="3600" strike="sngStrike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698498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sz="2700" dirty="0"/>
                        <a:t>&gt;3</a:t>
                      </a:r>
                      <a:r>
                        <a:rPr lang="en-US" sz="2700" baseline="0" dirty="0"/>
                        <a:t>-5 lakh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5%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69870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sz="2700" dirty="0"/>
                        <a:t>&gt;5-10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20%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/>
                        <a:t>20%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/>
                        <a:t>20%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2309302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sz="2700" dirty="0"/>
                        <a:t>&gt;10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30%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/>
                        <a:t>30%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/>
                        <a:t>30%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9024559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50L to 1 </a:t>
                      </a:r>
                      <a:r>
                        <a:rPr lang="en-US" sz="2700" dirty="0"/>
                        <a:t>Cr.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2700" dirty="0" smtClean="0"/>
                        <a:t>30</a:t>
                      </a:r>
                      <a:r>
                        <a:rPr lang="en-US" sz="2700" dirty="0"/>
                        <a:t>% tax +</a:t>
                      </a:r>
                      <a:r>
                        <a:rPr lang="en-US" sz="2700" baseline="0" dirty="0"/>
                        <a:t> </a:t>
                      </a:r>
                      <a:r>
                        <a:rPr lang="en-US" sz="2700" dirty="0" smtClean="0"/>
                        <a:t>10% </a:t>
                      </a:r>
                      <a:r>
                        <a:rPr lang="en-US" sz="2700" dirty="0"/>
                        <a:t>surcharge on that</a:t>
                      </a:r>
                      <a:r>
                        <a:rPr lang="en-US" sz="2700" baseline="0" dirty="0"/>
                        <a:t> </a:t>
                      </a:r>
                      <a:r>
                        <a:rPr lang="en-US" sz="2700" baseline="0" dirty="0" smtClean="0"/>
                        <a:t>tax [Eff.33%]</a:t>
                      </a:r>
                    </a:p>
                    <a:p>
                      <a:pPr algn="l"/>
                      <a:r>
                        <a:rPr lang="en-US" sz="2700" baseline="0" dirty="0" smtClean="0"/>
                        <a:t>This surcharge ~2700 cr.</a:t>
                      </a:r>
                      <a:endParaRPr lang="en-US" sz="27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16617"/>
                  </a:ext>
                </a:extLst>
              </a:tr>
              <a:tr h="552112">
                <a:tc>
                  <a:txBody>
                    <a:bodyPr/>
                    <a:lstStyle/>
                    <a:p>
                      <a:r>
                        <a:rPr lang="en-US" sz="2700" dirty="0"/>
                        <a:t>&gt;1 Cr.</a:t>
                      </a:r>
                    </a:p>
                  </a:txBody>
                  <a:tcPr marL="68580" marR="68580" marT="34290" marB="34290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2700" dirty="0"/>
                        <a:t>30% tax +</a:t>
                      </a:r>
                      <a:r>
                        <a:rPr lang="en-US" sz="2700" baseline="0" dirty="0"/>
                        <a:t> </a:t>
                      </a:r>
                      <a:r>
                        <a:rPr lang="en-US" sz="2700" dirty="0" smtClean="0"/>
                        <a:t>15</a:t>
                      </a:r>
                      <a:r>
                        <a:rPr lang="en-US" sz="2700" dirty="0"/>
                        <a:t>% surcharge on that</a:t>
                      </a:r>
                      <a:r>
                        <a:rPr lang="en-US" sz="2700" baseline="0" dirty="0"/>
                        <a:t> </a:t>
                      </a:r>
                      <a:r>
                        <a:rPr lang="en-US" sz="2700" baseline="0" dirty="0" smtClean="0"/>
                        <a:t>tax [Eff.34.5%]</a:t>
                      </a:r>
                      <a:endParaRPr lang="en-US" sz="27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960369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Budget-2017: individual income tax?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08980" y="6033425"/>
            <a:ext cx="4926039" cy="5922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3% edu. Cess on ALL: (Tax + Surcharge)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0" y="1885950"/>
            <a:ext cx="4380313" cy="2673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871084"/>
            <a:ext cx="8837416" cy="66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but 10% -&gt; 5% = 15,500 cr. Tax “FOREGONE”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2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2016 for UPSC </a:t>
            </a:r>
            <a:r>
              <a:rPr lang="en-US" strike="sngStrike" dirty="0" smtClean="0"/>
              <a:t>not CA</a:t>
            </a:r>
            <a:endParaRPr lang="en-US" strike="sngStrike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1800224" y="795523"/>
          <a:ext cx="11820524" cy="5586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4105275"/>
            <a:ext cx="2571750" cy="2057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Taxable income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upto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Rs. 5 lakh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Rs. 5000 rebate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962150"/>
            <a:ext cx="2571750" cy="2057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Taxable income</a:t>
            </a: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Upto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2.5l=0%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Above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upto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5l=10%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2776538" y="5276850"/>
            <a:ext cx="2667000" cy="762000"/>
          </a:xfrm>
          <a:prstGeom prst="wedgeRectCallout">
            <a:avLst>
              <a:gd name="adj1" fmla="val 68810"/>
              <a:gd name="adj2" fmla="val -33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2%: primary</a:t>
            </a:r>
          </a:p>
          <a:p>
            <a:pPr algn="ctr"/>
            <a:r>
              <a:rPr lang="en-US" sz="2000" dirty="0" smtClean="0"/>
              <a:t>1%: secondary + higher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487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A913F7-A38A-4B41-8523-AAA293B4E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4A913F7-A38A-4B41-8523-AAA293B4E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B6C784-E4E3-4387-96CD-EE5FB4486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0B6C784-E4E3-4387-96CD-EE5FB4486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C44BC-920D-413D-AE59-B65240A0A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01AC44BC-920D-413D-AE59-B65240A0A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1B93C0-65AD-4274-BE3E-5758BDA45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21B93C0-65AD-4274-BE3E-5758BDA45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5BEAB0-2EF1-4308-B042-538A16F2C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E35BEAB0-2EF1-4308-B042-538A16F2C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31E34D-62DC-42B2-9D62-A6E085F37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0F31E34D-62DC-42B2-9D62-A6E085F37A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192449-AE4B-47ED-9F09-4B1476F73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24192449-AE4B-47ED-9F09-4B1476F739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09F449-8E44-4F2E-B012-824A065A8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5609F449-8E44-4F2E-B012-824A065A8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0C4B42-3D6B-40D4-815F-7C83B311F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8A0C4B42-3D6B-40D4-815F-7C83B311F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DE8306-9256-4D5E-B088-C55FB9FA4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14DE8306-9256-4D5E-B088-C55FB9FA4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56D3FB-A838-4A66-9737-21AD17822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5856D3FB-A838-4A66-9737-21AD17822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D5D6F7-A826-43DA-92C7-40794D044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E8D5D6F7-A826-43DA-92C7-40794D0441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5EFD5D-A3A8-4F89-AFC9-239A9E9110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025EFD5D-A3A8-4F89-AFC9-239A9E9110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DFFE62-5D55-4E7B-B678-A77E3A255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1DDFFE62-5D55-4E7B-B678-A77E3A255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EBB5E9-24A3-461D-A415-479BCBA31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dgm id="{3AEBB5E9-24A3-461D-A415-479BCBA317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C072C1-88A6-4E57-B8F1-BE5389B122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graphicEl>
                                              <a:dgm id="{26C072C1-88A6-4E57-B8F1-BE5389B122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37D700-0118-438D-97AA-99D5C6F11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graphicEl>
                                              <a:dgm id="{3337D700-0118-438D-97AA-99D5C6F11C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D14C8C-DA45-456C-B08D-9A05D92EE8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graphicEl>
                                              <a:dgm id="{51D14C8C-DA45-456C-B08D-9A05D92EE8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DBE2FE-C1D2-4940-9182-1D4FDA544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graphicEl>
                                              <a:dgm id="{28DBE2FE-C1D2-4940-9182-1D4FDA544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42928C-C96E-4D90-8148-7D2625ED9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graphicEl>
                                              <a:dgm id="{3042928C-C96E-4D90-8148-7D2625ED9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7986FE-5AE2-4C81-A36D-C15870391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graphicEl>
                                              <a:dgm id="{A17986FE-5AE2-4C81-A36D-C15870391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55FFFA-8A72-4EA2-8D89-5A14B1A9C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graphicEl>
                                              <a:dgm id="{9B55FFFA-8A72-4EA2-8D89-5A14B1A9CD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091A67-5AB5-4CAE-A692-B2DD753B1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graphicEl>
                                              <a:dgm id="{12091A67-5AB5-4CAE-A692-B2DD753B1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9E76E3-D309-4B00-960A-D439972AF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>
                                            <p:graphicEl>
                                              <a:dgm id="{669E76E3-D309-4B00-960A-D439972AF9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2C7834-4DA1-48EB-AA46-63A0E296D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>
                                            <p:graphicEl>
                                              <a:dgm id="{352C7834-4DA1-48EB-AA46-63A0E296D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699D6-C619-417D-9529-C9596519C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graphicEl>
                                              <a:dgm id="{A90699D6-C619-417D-9529-C9596519C4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56EAC3-24EF-4DBF-B59F-96DCC6E74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graphicEl>
                                              <a:dgm id="{4856EAC3-24EF-4DBF-B59F-96DCC6E74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197F54-682E-4568-A70A-2234D4622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">
                                            <p:graphicEl>
                                              <a:dgm id="{47197F54-682E-4568-A70A-2234D46226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FA9ED6-1FCA-4BD2-8BDB-E1A3EF9653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>
                                            <p:graphicEl>
                                              <a:dgm id="{62FA9ED6-1FCA-4BD2-8BDB-E1A3EF9653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CAD0D1-1603-48B4-AB98-435843CCE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">
                                            <p:graphicEl>
                                              <a:dgm id="{54CAD0D1-1603-48B4-AB98-435843CCEC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2323F2-2965-4A27-AAA4-C6B196E92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">
                                            <p:graphicEl>
                                              <a:dgm id="{782323F2-2965-4A27-AAA4-C6B196E92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BF6FFC-0B5B-4869-BEF1-EE0F54C7E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">
                                            <p:graphicEl>
                                              <a:dgm id="{ADBF6FFC-0B5B-4869-BEF1-EE0F54C7EA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F61A15-93CC-4B23-9BAB-6EB537603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">
                                            <p:graphicEl>
                                              <a:dgm id="{4AF61A15-93CC-4B23-9BAB-6EB537603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2017: small tax payer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1800224" y="795523"/>
          <a:ext cx="11820524" cy="5586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4086225"/>
            <a:ext cx="2571750" cy="2057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Taxable income </a:t>
            </a:r>
            <a:r>
              <a:rPr lang="en-US" sz="2800" dirty="0" err="1" smtClean="0"/>
              <a:t>upto</a:t>
            </a:r>
            <a:r>
              <a:rPr lang="en-US" sz="2800" dirty="0" smtClean="0"/>
              <a:t> Rs. 3.5 lakh</a:t>
            </a:r>
          </a:p>
          <a:p>
            <a:pPr algn="ctr"/>
            <a:r>
              <a:rPr lang="en-US" sz="2800" dirty="0" smtClean="0"/>
              <a:t>Then Rs. 2500 rebate 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35269" y="6159744"/>
            <a:ext cx="4387361" cy="512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TDS simplification etc. black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A913F7-A38A-4B41-8523-AAA293B4E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4A913F7-A38A-4B41-8523-AAA293B4E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B6C784-E4E3-4387-96CD-EE5FB4486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0B6C784-E4E3-4387-96CD-EE5FB4486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AC44BC-920D-413D-AE59-B65240A0A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01AC44BC-920D-413D-AE59-B65240A0A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1B93C0-65AD-4274-BE3E-5758BDA45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21B93C0-65AD-4274-BE3E-5758BDA45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5BEAB0-2EF1-4308-B042-538A16F2C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E35BEAB0-2EF1-4308-B042-538A16F2C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31E34D-62DC-42B2-9D62-A6E085F37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0F31E34D-62DC-42B2-9D62-A6E085F37A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192449-AE4B-47ED-9F09-4B1476F739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24192449-AE4B-47ED-9F09-4B1476F739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D14C8C-DA45-456C-B08D-9A05D92EE8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51D14C8C-DA45-456C-B08D-9A05D92EE8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DBE2FE-C1D2-4940-9182-1D4FDA544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28DBE2FE-C1D2-4940-9182-1D4FDA544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42928C-C96E-4D90-8148-7D2625ED9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3042928C-C96E-4D90-8148-7D2625ED9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7986FE-5AE2-4C81-A36D-C15870391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A17986FE-5AE2-4C81-A36D-C15870391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55FFFA-8A72-4EA2-8D89-5A14B1A9C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9B55FFFA-8A72-4EA2-8D89-5A14B1A9CD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091A67-5AB5-4CAE-A692-B2DD753B1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12091A67-5AB5-4CAE-A692-B2DD753B1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9E76E3-D309-4B00-960A-D439972AF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669E76E3-D309-4B00-960A-D439972AF9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2C7834-4DA1-48EB-AA46-63A0E296D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dgm id="{352C7834-4DA1-48EB-AA46-63A0E296D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699D6-C619-417D-9529-C9596519C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graphicEl>
                                              <a:dgm id="{A90699D6-C619-417D-9529-C9596519C4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56EAC3-24EF-4DBF-B59F-96DCC6E74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graphicEl>
                                              <a:dgm id="{4856EAC3-24EF-4DBF-B59F-96DCC6E74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197F54-682E-4568-A70A-2234D4622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graphicEl>
                                              <a:dgm id="{47197F54-682E-4568-A70A-2234D46226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FA9ED6-1FCA-4BD2-8BDB-E1A3EF9653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graphicEl>
                                              <a:dgm id="{62FA9ED6-1FCA-4BD2-8BDB-E1A3EF9653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CAD0D1-1603-48B4-AB98-435843CCE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graphicEl>
                                              <a:dgm id="{54CAD0D1-1603-48B4-AB98-435843CCEC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2323F2-2965-4A27-AAA4-C6B196E92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graphicEl>
                                              <a:dgm id="{782323F2-2965-4A27-AAA4-C6B196E92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BF6FFC-0B5B-4869-BEF1-EE0F54C7E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graphicEl>
                                              <a:dgm id="{ADBF6FFC-0B5B-4869-BEF1-EE0F54C7EA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F61A15-93CC-4B23-9BAB-6EB537603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graphicEl>
                                              <a:dgm id="{4AF61A15-93CC-4B23-9BAB-6EB537603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2880" y="93848"/>
            <a:ext cx="4360081" cy="6764152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796832" y="901674"/>
          <a:ext cx="6742112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2017: HNI</a:t>
            </a:r>
            <a:r>
              <a:rPr lang="en-US" dirty="0" smtClean="0"/>
              <a:t>?</a:t>
            </a:r>
            <a:r>
              <a:rPr lang="hi-IN" dirty="0"/>
              <a:t> अमीरों पर आयकर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/>
          </p:nvPr>
        </p:nvGraphicFramePr>
        <p:xfrm>
          <a:off x="3459164" y="1009650"/>
          <a:ext cx="6742112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Rectangular Callout 8"/>
          <p:cNvSpPr/>
          <p:nvPr/>
        </p:nvSpPr>
        <p:spPr>
          <a:xfrm>
            <a:off x="2208264" y="5143500"/>
            <a:ext cx="4906911" cy="1101212"/>
          </a:xfrm>
          <a:prstGeom prst="wedgeRectCallout">
            <a:avLst>
              <a:gd name="adj1" fmla="val 11434"/>
              <a:gd name="adj2" fmla="val -7469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Edu Cess: </a:t>
            </a:r>
            <a:r>
              <a:rPr lang="en-US" sz="2400" dirty="0" err="1"/>
              <a:t>Prarambhik</a:t>
            </a:r>
            <a:r>
              <a:rPr lang="en-US" sz="2400" dirty="0"/>
              <a:t> </a:t>
            </a:r>
            <a:r>
              <a:rPr lang="en-US" sz="2400" dirty="0" err="1"/>
              <a:t>Shiksha</a:t>
            </a:r>
            <a:r>
              <a:rPr lang="en-US" sz="2400" dirty="0"/>
              <a:t> </a:t>
            </a:r>
            <a:r>
              <a:rPr lang="en-US" sz="2400" dirty="0" err="1"/>
              <a:t>Kosh</a:t>
            </a:r>
            <a:r>
              <a:rPr lang="en-US" sz="2400" dirty="0"/>
              <a:t>, Public Account, Specific purpose , FC can’t share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1556872" y="3475924"/>
            <a:ext cx="3284282" cy="963561"/>
          </a:xfrm>
          <a:prstGeom prst="wedgeRectCallout">
            <a:avLst>
              <a:gd name="adj1" fmla="val 58641"/>
              <a:gd name="adj2" fmla="val -5195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Goes to CFI, no specific purpose  FC can’t share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1511429" y="918395"/>
            <a:ext cx="3284282" cy="963561"/>
          </a:xfrm>
          <a:prstGeom prst="wedgeRectCallout">
            <a:avLst>
              <a:gd name="adj1" fmla="val 71223"/>
              <a:gd name="adj2" fmla="val -45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Goes to CFI, </a:t>
            </a:r>
            <a:r>
              <a:rPr lang="en-US" sz="2400" dirty="0" smtClean="0"/>
              <a:t>FC shares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8042" y="1738222"/>
            <a:ext cx="1082862" cy="82689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0-2.5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42" y="2673926"/>
            <a:ext cx="1025827" cy="8844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&gt;2.5 to 5 lakh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042" y="3792256"/>
            <a:ext cx="1082862" cy="69584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&gt;5- 10 lakh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042" y="4594254"/>
            <a:ext cx="1082862" cy="69584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&gt;10 lakh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32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EDB231-DAF2-46C4-8E91-76D57E27E2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9EDB231-DAF2-46C4-8E91-76D57E27E2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1BF811-20EE-44E1-A4C4-FE31E0992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31BF811-20EE-44E1-A4C4-FE31E0992B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1D4946-2AE0-4E4D-B052-8785C8937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361D4946-2AE0-4E4D-B052-8785C8937B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354943-F4A1-4775-B621-A34CA2294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F8354943-F4A1-4775-B621-A34CA2294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9F704E-A480-4D5F-846B-FDA05B1FE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AF9F704E-A480-4D5F-846B-FDA05B1FE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E76C56-A39E-4DD6-BCB9-45B433FD1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49E76C56-A39E-4DD6-BCB9-45B433FD1C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A42F58-7629-4C5D-ABA4-32F607C94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C8A42F58-7629-4C5D-ABA4-32F607C94C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931148-1A86-4F9A-AEF5-0F10E0927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AF931148-1A86-4F9A-AEF5-0F10E0927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251EB3-3635-4FD2-9DC8-E4E3D177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57251EB3-3635-4FD2-9DC8-E4E3D1776C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F16BC0-4CC5-4E3E-98D2-AC1729C253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EF16BC0-4CC5-4E3E-98D2-AC1729C253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7BA481-9E09-4F28-9C0A-14C0141673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9B7BA481-9E09-4F28-9C0A-14C0141673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49CD40-FF72-4D25-AAF5-F6F6BB49B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0449CD40-FF72-4D25-AAF5-F6F6BB49B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EDB231-DAF2-46C4-8E91-76D57E27E2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F9EDB231-DAF2-46C4-8E91-76D57E27E2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07A453-1DD7-4BD8-BD08-277637F2DE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graphicEl>
                                              <a:dgm id="{BA07A453-1DD7-4BD8-BD08-277637F2DE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0FE04F-EF4E-4235-96BA-69695C819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graphicEl>
                                              <a:dgm id="{A60FE04F-EF4E-4235-96BA-69695C8190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0497C88-1B01-4BE7-B0BD-09EB2ACC8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graphicEl>
                                              <a:dgm id="{F0497C88-1B01-4BE7-B0BD-09EB2ACC8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A827C3-2CDA-46B7-8FB1-BE4F132DF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4AA827C3-2CDA-46B7-8FB1-BE4F132DF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7AC366-7539-4F2A-9122-267AC028A9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graphicEl>
                                              <a:dgm id="{DB7AC366-7539-4F2A-9122-267AC028A9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C2B8D6-C9DB-4910-9EBF-942816E58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>
                                            <p:graphicEl>
                                              <a:dgm id="{2EC2B8D6-C9DB-4910-9EBF-942816E581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73C38D4-05AB-4FFB-8859-9BD63DEF2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graphicEl>
                                              <a:dgm id="{873C38D4-05AB-4FFB-8859-9BD63DEF2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8" grpId="0">
        <p:bldSub>
          <a:bldDgm bld="one"/>
        </p:bldSub>
      </p:bldGraphic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98" y="3990982"/>
            <a:ext cx="1463040" cy="1463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652" y="3750306"/>
            <a:ext cx="2736342" cy="3231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SHARE-HOLDERS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652" y="3011601"/>
            <a:ext cx="2736342" cy="3231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 Black" panose="020B0A04020102020204" pitchFamily="34" charset="0"/>
              </a:rPr>
              <a:t>Board of Directors</a:t>
            </a:r>
          </a:p>
        </p:txBody>
      </p:sp>
      <p:cxnSp>
        <p:nvCxnSpPr>
          <p:cNvPr id="9" name="Straight Arrow Connector 8"/>
          <p:cNvCxnSpPr>
            <a:stCxn id="4" idx="0"/>
            <a:endCxn id="5" idx="2"/>
          </p:cNvCxnSpPr>
          <p:nvPr/>
        </p:nvCxnSpPr>
        <p:spPr>
          <a:xfrm flipV="1">
            <a:off x="2012823" y="3311683"/>
            <a:ext cx="0" cy="4386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3"/>
            <a:endCxn id="26" idx="1"/>
          </p:cNvCxnSpPr>
          <p:nvPr/>
        </p:nvCxnSpPr>
        <p:spPr>
          <a:xfrm flipV="1">
            <a:off x="2993239" y="1420009"/>
            <a:ext cx="387755" cy="7077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428" y="3878358"/>
            <a:ext cx="2075688" cy="13754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57645" y="2550987"/>
            <a:ext cx="1420034" cy="421972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 Black" panose="020B0A04020102020204" pitchFamily="34" charset="0"/>
              </a:rPr>
              <a:t>PROFIT</a:t>
            </a:r>
          </a:p>
        </p:txBody>
      </p:sp>
      <p:cxnSp>
        <p:nvCxnSpPr>
          <p:cNvPr id="21" name="Straight Arrow Connector 20"/>
          <p:cNvCxnSpPr>
            <a:stCxn id="26" idx="3"/>
            <a:endCxn id="48" idx="0"/>
          </p:cNvCxnSpPr>
          <p:nvPr/>
        </p:nvCxnSpPr>
        <p:spPr>
          <a:xfrm>
            <a:off x="5324800" y="1420010"/>
            <a:ext cx="451256" cy="11901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861" y="1041978"/>
            <a:ext cx="1848878" cy="17774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994" y="360133"/>
            <a:ext cx="1943807" cy="211975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4700" y="2610202"/>
            <a:ext cx="2062712" cy="641114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6823177" y="2761973"/>
            <a:ext cx="360138" cy="1149915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73775"/>
            <a:ext cx="9144000" cy="701675"/>
          </a:xfrm>
        </p:spPr>
        <p:txBody>
          <a:bodyPr/>
          <a:lstStyle/>
          <a:p>
            <a:r>
              <a:rPr lang="en-US" dirty="0" smtClean="0"/>
              <a:t>Dividend distribution tax (DDT) since 1997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14600" y="4021789"/>
            <a:ext cx="1350293" cy="117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TATA Trust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12137" y="4025538"/>
            <a:ext cx="1507588" cy="117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Zydus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Family Trust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506" y="4193977"/>
            <a:ext cx="1128472" cy="10915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1606" y="5285571"/>
            <a:ext cx="8248650" cy="1384995"/>
          </a:xfrm>
          <a:prstGeom prst="wedgeRectCallout">
            <a:avLst>
              <a:gd name="adj1" fmla="val -31422"/>
              <a:gd name="adj2" fmla="val -6596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Budget 2016: If </a:t>
            </a:r>
            <a:r>
              <a:rPr lang="en-US" sz="2800" dirty="0"/>
              <a:t>&gt;Rs.10 lakh dividend, addl.10% Tax (@destination</a:t>
            </a:r>
            <a:r>
              <a:rPr lang="en-US" sz="2800" dirty="0" smtClean="0"/>
              <a:t>) Individual, HUF, Partnership firms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Budget 2017: + Trusts also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07693" y="3311683"/>
            <a:ext cx="6579107" cy="415498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 smtClean="0"/>
              <a:t>DIVIDEND-15% </a:t>
            </a:r>
            <a:r>
              <a:rPr lang="en-US" sz="2100" dirty="0"/>
              <a:t>DDT(@source</a:t>
            </a:r>
            <a:r>
              <a:rPr lang="en-US" sz="2100" dirty="0" smtClean="0"/>
              <a:t>) + 12% surcharge + 3% edu </a:t>
            </a:r>
            <a:r>
              <a:rPr lang="en-US" sz="2100" dirty="0" err="1" smtClean="0"/>
              <a:t>cess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646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Taxability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457974" y="3304808"/>
          <a:ext cx="4739780" cy="2860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42" y="3055892"/>
            <a:ext cx="2183177" cy="2111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554" y="1333098"/>
            <a:ext cx="2011542" cy="2028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26" y="495694"/>
            <a:ext cx="1507338" cy="15203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099" y="3159556"/>
            <a:ext cx="2183177" cy="2111832"/>
          </a:xfrm>
          <a:prstGeom prst="rect">
            <a:avLst/>
          </a:prstGeom>
        </p:spPr>
      </p:pic>
      <p:sp>
        <p:nvSpPr>
          <p:cNvPr id="11" name="Pentagon 10"/>
          <p:cNvSpPr/>
          <p:nvPr/>
        </p:nvSpPr>
        <p:spPr>
          <a:xfrm rot="17834393">
            <a:off x="4827864" y="2242378"/>
            <a:ext cx="1480657" cy="749633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 7.60</a:t>
            </a:r>
            <a:endParaRPr lang="en-US" sz="2400" dirty="0"/>
          </a:p>
        </p:txBody>
      </p:sp>
      <p:sp>
        <p:nvSpPr>
          <p:cNvPr id="12" name="Pentagon 11"/>
          <p:cNvSpPr/>
          <p:nvPr/>
        </p:nvSpPr>
        <p:spPr>
          <a:xfrm rot="17834393">
            <a:off x="6508238" y="2428984"/>
            <a:ext cx="1480657" cy="749633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5% TDS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0952" y="562565"/>
            <a:ext cx="1787775" cy="1850873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3920125">
            <a:off x="257025" y="1844317"/>
            <a:ext cx="2399861" cy="1468750"/>
          </a:xfrm>
          <a:prstGeom prst="leftArrow">
            <a:avLst>
              <a:gd name="adj1" fmla="val 8069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Dividend distribution tax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@source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Pentagon 17"/>
          <p:cNvSpPr/>
          <p:nvPr/>
        </p:nvSpPr>
        <p:spPr>
          <a:xfrm rot="17834393">
            <a:off x="2158409" y="2171211"/>
            <a:ext cx="1480657" cy="749633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Remaining amount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883" y="194146"/>
            <a:ext cx="1787775" cy="1850873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1468316" y="194145"/>
            <a:ext cx="2171700" cy="838975"/>
          </a:xfrm>
          <a:prstGeom prst="wedgeRectCallout">
            <a:avLst>
              <a:gd name="adj1" fmla="val 45834"/>
              <a:gd name="adj2" fmla="val 7507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 here also 10% tax if&gt; 10 lakh dividend [@Destination]</a:t>
            </a:r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 rot="1698830">
            <a:off x="6433515" y="526863"/>
            <a:ext cx="1880363" cy="749633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Income Tax @destination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838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8" grpId="0" animBg="1"/>
      <p:bldP spid="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855788" cy="2483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Statutory Corporation Tax in 2015: “30%” on profit + </a:t>
            </a:r>
            <a:r>
              <a:rPr lang="en-US" dirty="0" err="1" smtClean="0"/>
              <a:t>cess</a:t>
            </a:r>
            <a:r>
              <a:rPr lang="en-US" dirty="0" smtClean="0"/>
              <a:t>, surcharge etc.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583932" y="3318086"/>
          <a:ext cx="8579976" cy="3451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28554"/>
            <a:ext cx="2183177" cy="2111832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984738" y="5829300"/>
            <a:ext cx="1644162" cy="940777"/>
          </a:xfrm>
          <a:prstGeom prst="wedgeRectCallout">
            <a:avLst>
              <a:gd name="adj1" fmla="val 66333"/>
              <a:gd name="adj2" fmla="val -759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Eco. Survey said “fast tract” this 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42A509-E9A1-4713-9914-E793601CBA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E42A509-E9A1-4713-9914-E793601CBA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09E7CE-CEAA-4154-ACDF-4A3DED217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C09E7CE-CEAA-4154-ACDF-4A3DED217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2F66D1-1941-420C-90C3-36190A42F5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52F66D1-1941-420C-90C3-36190A42F5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1D9F92-DDF4-429F-87AA-5044DEACF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61D9F92-DDF4-429F-87AA-5044DEACF0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61097C-B36F-437D-93F6-B72A11735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161097C-B36F-437D-93F6-B72A117358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12DE39-0E7E-4C2E-A393-7CC37B3A8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5C12DE39-0E7E-4C2E-A393-7CC37B3A82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9ED54E-61AF-4AC5-A849-1A359FFB48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3E9ED54E-61AF-4AC5-A849-1A359FFB48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3BBAAC-701F-45E1-BA35-5B06EEDD1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5C3BBAAC-701F-45E1-BA35-5B06EEDD1D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FB2D43-90A1-450B-865C-B7BE77C4A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03FB2D43-90A1-450B-865C-B7BE77C4A8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B14F44-1AE5-472C-A382-27D5BBC17E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dgm id="{46B14F44-1AE5-472C-A382-27D5BBC17E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41599C-8807-45C5-833C-DE72F9F77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graphicEl>
                                              <a:dgm id="{DD41599C-8807-45C5-833C-DE72F9F776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7" grpId="0">
        <p:bldSub>
          <a:bldDgm bld="one"/>
        </p:bldSub>
      </p:bldGraphic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3200" dirty="0"/>
              <a:t>Canon of </a:t>
            </a:r>
            <a:r>
              <a:rPr lang="en-US" sz="3200" b="1" dirty="0">
                <a:solidFill>
                  <a:srgbClr val="C00000"/>
                </a:solidFill>
              </a:rPr>
              <a:t>Equality</a:t>
            </a:r>
            <a:r>
              <a:rPr lang="en-US" sz="3200" dirty="0"/>
              <a:t>: Proportionate to income</a:t>
            </a:r>
            <a:r>
              <a:rPr lang="en-US" sz="3200" dirty="0" smtClean="0"/>
              <a:t>. </a:t>
            </a:r>
            <a:endParaRPr lang="en-US" sz="3200" dirty="0"/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3200" dirty="0"/>
              <a:t>Canon of </a:t>
            </a:r>
            <a:r>
              <a:rPr lang="en-US" sz="3200" b="1" dirty="0">
                <a:solidFill>
                  <a:srgbClr val="C00000"/>
                </a:solidFill>
              </a:rPr>
              <a:t>Certainty</a:t>
            </a:r>
            <a:r>
              <a:rPr lang="en-US" sz="3200" dirty="0"/>
              <a:t>: about deadline and rates</a:t>
            </a:r>
            <a:r>
              <a:rPr lang="en-US" sz="3200" dirty="0" smtClean="0"/>
              <a:t>. </a:t>
            </a:r>
            <a:endParaRPr lang="en-US" sz="3200" dirty="0"/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3200" dirty="0"/>
              <a:t>Canon of </a:t>
            </a:r>
            <a:r>
              <a:rPr lang="en-US" sz="3200" b="1" dirty="0">
                <a:solidFill>
                  <a:srgbClr val="C00000"/>
                </a:solidFill>
              </a:rPr>
              <a:t>Convenience</a:t>
            </a:r>
            <a:r>
              <a:rPr lang="en-US" sz="3200" dirty="0"/>
              <a:t>: to the tax payer.</a:t>
            </a: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3200" dirty="0"/>
              <a:t>Canon of </a:t>
            </a:r>
            <a:r>
              <a:rPr lang="en-US" sz="3200" b="1" dirty="0">
                <a:solidFill>
                  <a:srgbClr val="C00000"/>
                </a:solidFill>
              </a:rPr>
              <a:t>Economy</a:t>
            </a:r>
            <a:r>
              <a:rPr lang="en-US" sz="3200" dirty="0"/>
              <a:t>: collection cost should be minimum. (i.e. staff salary, DBM)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Adam Smith 4 </a:t>
            </a:r>
            <a:r>
              <a:rPr lang="en-US" sz="2800" dirty="0" smtClean="0"/>
              <a:t>canons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Good tax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0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Corporation Tax: Simplified, incentivized…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73037" y="654341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ular Callout 6"/>
          <p:cNvSpPr/>
          <p:nvPr/>
        </p:nvSpPr>
        <p:spPr>
          <a:xfrm>
            <a:off x="5609734" y="1784839"/>
            <a:ext cx="2952924" cy="880118"/>
          </a:xfrm>
          <a:prstGeom prst="wedgeRectCallout">
            <a:avLst>
              <a:gd name="adj1" fmla="val 3410"/>
              <a:gd name="adj2" fmla="val 9030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~7200 cr. Revenue foregone but excise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Left-Right Arrow Callout 7"/>
          <p:cNvSpPr/>
          <p:nvPr/>
        </p:nvSpPr>
        <p:spPr>
          <a:xfrm>
            <a:off x="1208014" y="5444521"/>
            <a:ext cx="6727970" cy="523183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80293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Foreign Companies: 40%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055077" y="6073528"/>
            <a:ext cx="7227277" cy="471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+3% edu. Cess on (tax + surcharge)</a:t>
            </a:r>
          </a:p>
        </p:txBody>
      </p:sp>
    </p:spTree>
    <p:extLst>
      <p:ext uri="{BB962C8B-B14F-4D97-AF65-F5344CB8AC3E}">
        <p14:creationId xmlns:p14="http://schemas.microsoft.com/office/powerpoint/2010/main" val="167711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15A144-63A4-4914-BF81-5152196B2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C15A144-63A4-4914-BF81-5152196B23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E476E6-0208-4CFA-BA85-CDFFB12F8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C3E476E6-0208-4CFA-BA85-CDFFB12F83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303C63-FAC8-41E0-97A1-F80060966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85303C63-FAC8-41E0-97A1-F80060966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232D3E-5A95-4BFA-8DAA-081B1C0CBD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A8232D3E-5A95-4BFA-8DAA-081B1C0CBD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473AE9-F5B6-4868-B82B-294D633C2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21473AE9-F5B6-4868-B82B-294D633C2B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5ABF90-4E86-4624-A85C-8392E0408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9E5ABF90-4E86-4624-A85C-8392E0408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E50513-6CA2-4907-82B4-066E1A9C3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A8E50513-6CA2-4907-82B4-066E1A9C34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20499"/>
            <a:ext cx="2305050" cy="226966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Allowable provision: NPA increased from 7.5</a:t>
            </a:r>
            <a:r>
              <a:rPr lang="en-US" dirty="0"/>
              <a:t>% to 8.5%. </a:t>
            </a:r>
            <a:r>
              <a:rPr lang="en-US" dirty="0" smtClean="0"/>
              <a:t>= will reduce </a:t>
            </a:r>
            <a:r>
              <a:rPr lang="en-US" dirty="0"/>
              <a:t>the tax liability of banks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I propose </a:t>
            </a:r>
            <a:r>
              <a:rPr lang="en-US" dirty="0"/>
              <a:t>to tax interest receivable on actual receipt instead of accrual basis in respect of NPA accounts of all non-scheduled cooperative banks also at par with scheduled banks.</a:t>
            </a:r>
          </a:p>
          <a:p>
            <a:pPr fontAlgn="ctr"/>
            <a:r>
              <a:rPr lang="en-US" dirty="0" smtClean="0"/>
              <a:t>This will </a:t>
            </a:r>
            <a:r>
              <a:rPr lang="en-US" dirty="0"/>
              <a:t>remove hardship of having to pay tax even when interest income is not </a:t>
            </a:r>
            <a:r>
              <a:rPr lang="en-US" dirty="0" smtClean="0"/>
              <a:t>realized.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Banking ltd. Company also has to pay corporation tax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Direct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20499"/>
            <a:ext cx="2305050" cy="226966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fontAlgn="ctr">
              <a:buNone/>
            </a:pPr>
            <a:r>
              <a:rPr lang="en-US" u="sng" dirty="0" smtClean="0"/>
              <a:t>Budget 2017</a:t>
            </a:r>
          </a:p>
          <a:p>
            <a:pPr fontAlgn="ctr"/>
            <a:r>
              <a:rPr lang="en-US" dirty="0" smtClean="0"/>
              <a:t>tax-exempted </a:t>
            </a:r>
            <a:r>
              <a:rPr lang="en-US" dirty="0"/>
              <a:t>start-ups to allow them to carry forward losses even after original promoters reduce their holding to below 51%. </a:t>
            </a:r>
            <a:endParaRPr lang="en-US" dirty="0" smtClean="0"/>
          </a:p>
          <a:p>
            <a:pPr fontAlgn="ctr"/>
            <a:r>
              <a:rPr lang="en-US" dirty="0" smtClean="0"/>
              <a:t>Also</a:t>
            </a:r>
            <a:r>
              <a:rPr lang="en-US" dirty="0"/>
              <a:t>, the </a:t>
            </a:r>
            <a:r>
              <a:rPr lang="en-US" dirty="0">
                <a:solidFill>
                  <a:srgbClr val="FFC000"/>
                </a:solidFill>
              </a:rPr>
              <a:t>profit-linked deduction </a:t>
            </a:r>
            <a:r>
              <a:rPr lang="en-US" dirty="0"/>
              <a:t>available to the start-ups for 3 years out of 5 years is being changed to 3 out of 7 years</a:t>
            </a:r>
            <a:r>
              <a:rPr lang="en-US" dirty="0" smtClean="0"/>
              <a:t>.</a:t>
            </a:r>
          </a:p>
          <a:p>
            <a:pPr marL="0" indent="0" fontAlgn="ctr">
              <a:buNone/>
            </a:pPr>
            <a:r>
              <a:rPr lang="en-US" u="sng" dirty="0" smtClean="0"/>
              <a:t>Budget 2016:</a:t>
            </a:r>
          </a:p>
          <a:p>
            <a:pPr fontAlgn="ctr"/>
            <a:r>
              <a:rPr lang="en-US" dirty="0"/>
              <a:t>No </a:t>
            </a:r>
            <a:r>
              <a:rPr lang="en-US" dirty="0">
                <a:solidFill>
                  <a:srgbClr val="FFC000"/>
                </a:solidFill>
              </a:rPr>
              <a:t>Capital gains Tax </a:t>
            </a:r>
            <a:r>
              <a:rPr lang="en-US" dirty="0"/>
              <a:t>on Startup investors **</a:t>
            </a:r>
          </a:p>
          <a:p>
            <a:pPr fontAlgn="ctr"/>
            <a:r>
              <a:rPr lang="en-US" dirty="0"/>
              <a:t>10% tax on </a:t>
            </a:r>
            <a:r>
              <a:rPr lang="en-US" dirty="0">
                <a:solidFill>
                  <a:srgbClr val="FFC000"/>
                </a:solidFill>
              </a:rPr>
              <a:t>their royalty income </a:t>
            </a:r>
            <a:r>
              <a:rPr lang="en-US" dirty="0"/>
              <a:t>from abroad, if Patented in India</a:t>
            </a:r>
          </a:p>
          <a:p>
            <a:pPr fontAlgn="ctr"/>
            <a:r>
              <a:rPr lang="en-US" dirty="0"/>
              <a:t>100% deduction of profit for first three years but MAT will apply in such cases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Startups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Direct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Companies use deduction, exemptions to become “Zero profit companies” &amp; escape tax liability</a:t>
            </a:r>
          </a:p>
          <a:p>
            <a:r>
              <a:rPr lang="en-US" dirty="0">
                <a:solidFill>
                  <a:srgbClr val="FFC000"/>
                </a:solidFill>
              </a:rPr>
              <a:t>1987</a:t>
            </a:r>
            <a:r>
              <a:rPr lang="en-US" dirty="0"/>
              <a:t>: Rajiv:- Min. </a:t>
            </a:r>
            <a:r>
              <a:rPr lang="en-US" dirty="0" err="1"/>
              <a:t>Corp.Tax</a:t>
            </a:r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1996</a:t>
            </a:r>
            <a:r>
              <a:rPr lang="en-US" dirty="0"/>
              <a:t>: Chidambaram- MAT</a:t>
            </a:r>
          </a:p>
          <a:p>
            <a:r>
              <a:rPr lang="en-US" dirty="0"/>
              <a:t>MAT: 18.5</a:t>
            </a:r>
            <a:r>
              <a:rPr lang="en-US" dirty="0" smtClean="0"/>
              <a:t>% on book profit</a:t>
            </a:r>
            <a:endParaRPr lang="en-US" dirty="0"/>
          </a:p>
          <a:p>
            <a:r>
              <a:rPr lang="en-US" dirty="0" smtClean="0">
                <a:solidFill>
                  <a:srgbClr val="FFC000"/>
                </a:solidFill>
              </a:rPr>
              <a:t>Budget 2016: </a:t>
            </a:r>
            <a:r>
              <a:rPr lang="en-US" dirty="0" smtClean="0"/>
              <a:t>no MAT on foreign company FII, FPI if they don’t have place of business in India. [SC Castleton investment case &amp; Justice AP Shah]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Budget 2017: </a:t>
            </a:r>
            <a:r>
              <a:rPr lang="en-US" dirty="0" smtClean="0"/>
              <a:t>not possible to reduce or abolish MAT at present.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Timelimit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MAT credit increased from 10 years to 15 years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alternate Tax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Direct Tax</a:t>
            </a:r>
            <a:endParaRPr lang="en-US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251" y="4374112"/>
            <a:ext cx="2305050" cy="2269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251" y="2837413"/>
            <a:ext cx="2305050" cy="15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4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44" y="977053"/>
            <a:ext cx="7824513" cy="490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Capital Gains tax: direct tax on profit made from sale of assets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10" y="1650016"/>
            <a:ext cx="2270399" cy="22149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132" y="3509319"/>
            <a:ext cx="2438292" cy="16273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663" y="3277775"/>
            <a:ext cx="1485948" cy="2145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46" y="1503308"/>
            <a:ext cx="1828800" cy="18288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40918" y="4364628"/>
            <a:ext cx="2207831" cy="1342408"/>
          </a:xfrm>
          <a:prstGeom prst="rightArrow">
            <a:avLst>
              <a:gd name="adj1" fmla="val 704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WITHHOLD CGT</a:t>
            </a:r>
          </a:p>
          <a:p>
            <a:pPr algn="ctr"/>
            <a:r>
              <a:rPr lang="en-US" sz="2100" dirty="0"/>
              <a:t>&amp; Pay to Govt.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3098532" y="-6024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3824485" y="2757479"/>
            <a:ext cx="4386622" cy="55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long I held the asset before selling?</a:t>
            </a:r>
          </a:p>
          <a:p>
            <a:pPr algn="ctr"/>
            <a:r>
              <a:rPr lang="en-US" dirty="0" smtClean="0"/>
              <a:t>Threshold: 1-3 years | type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238750" y="5524500"/>
            <a:ext cx="3604805" cy="13215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3 % Edu Cess: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Individual: 15% surcharge if &gt;1cr. Income.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Corporate surcharge: 7%: 1to 10 cr. ; 12% if &gt;10cr.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31" y="4911453"/>
            <a:ext cx="5114003" cy="19389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/>
              <a:t>Excluded</a:t>
            </a:r>
          </a:p>
          <a:p>
            <a:r>
              <a:rPr lang="en-US" sz="2400" dirty="0"/>
              <a:t>Personal effects, movable property, Jewelry, Archaeological collection, painting, sculpture, </a:t>
            </a:r>
            <a:r>
              <a:rPr lang="en-US" sz="2400" dirty="0" err="1"/>
              <a:t>agri</a:t>
            </a:r>
            <a:r>
              <a:rPr lang="en-US" sz="2400" dirty="0"/>
              <a:t>-land, gold/defense bonds and allied schemes of 80s and 90s.</a:t>
            </a:r>
          </a:p>
        </p:txBody>
      </p:sp>
    </p:spTree>
    <p:extLst>
      <p:ext uri="{BB962C8B-B14F-4D97-AF65-F5344CB8AC3E}">
        <p14:creationId xmlns:p14="http://schemas.microsoft.com/office/powerpoint/2010/main" val="14500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76" y="1565173"/>
            <a:ext cx="5438224" cy="39850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Securities transaction tax (STT): 0.001% to 0.125%</a:t>
            </a:r>
          </a:p>
        </p:txBody>
      </p:sp>
      <p:sp>
        <p:nvSpPr>
          <p:cNvPr id="2" name="Rectangle 1"/>
          <p:cNvSpPr/>
          <p:nvPr/>
        </p:nvSpPr>
        <p:spPr>
          <a:xfrm>
            <a:off x="5943600" y="3017890"/>
            <a:ext cx="3097161" cy="2532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Commodity transaction Tax (CTT)</a:t>
            </a:r>
          </a:p>
          <a:p>
            <a:pPr algn="ctr"/>
            <a:r>
              <a:rPr lang="en-US" sz="2400" dirty="0"/>
              <a:t>WEF 2013</a:t>
            </a:r>
          </a:p>
          <a:p>
            <a:pPr algn="ctr"/>
            <a:r>
              <a:rPr lang="en-US" sz="2400" dirty="0"/>
              <a:t>Payable by seller</a:t>
            </a:r>
          </a:p>
          <a:p>
            <a:pPr algn="ctr"/>
            <a:r>
              <a:rPr lang="en-US" sz="2400" dirty="0"/>
              <a:t>On Exchange traded commodities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563" y="795523"/>
            <a:ext cx="2340695" cy="230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 taxes of Union: Yellow = Gone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794" y="5778085"/>
            <a:ext cx="814940" cy="9377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723" y="5548485"/>
            <a:ext cx="1167307" cy="1167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208" y="5711209"/>
            <a:ext cx="1429595" cy="97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► Revenue ► Receipt ► 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2154"/>
            <a:ext cx="9165361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67" b="35003"/>
          <a:stretch/>
        </p:blipFill>
        <p:spPr>
          <a:xfrm>
            <a:off x="1727688" y="644773"/>
            <a:ext cx="5688623" cy="106288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9131" y="2910254"/>
            <a:ext cx="2488223" cy="160899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79131" y="4519246"/>
            <a:ext cx="2488223" cy="1582616"/>
          </a:xfrm>
          <a:prstGeom prst="frame">
            <a:avLst>
              <a:gd name="adj1" fmla="val 5833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61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Specific Tax per “unit” Rs. 10 			vs Ad </a:t>
            </a:r>
            <a:r>
              <a:rPr lang="en-US" dirty="0"/>
              <a:t>Valorem </a:t>
            </a:r>
            <a:r>
              <a:rPr lang="en-US" dirty="0" smtClean="0"/>
              <a:t>10%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25" y="4172238"/>
            <a:ext cx="2796588" cy="162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5" y="1014034"/>
            <a:ext cx="2920511" cy="219038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1924" y="3015763"/>
            <a:ext cx="3451713" cy="4675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 Rs. 10 per unit x 5 = Tax Rs.50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339" y="5821985"/>
            <a:ext cx="3524298" cy="55391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 Rs. 10 per unit x 1 =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Rs.10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161925" y="870438"/>
            <a:ext cx="2920511" cy="41323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Value: Rs. 20 x 5 cup = Rs.100</a:t>
            </a:r>
            <a:endParaRPr lang="en-US" dirty="0"/>
          </a:p>
        </p:txBody>
      </p:sp>
      <p:sp>
        <p:nvSpPr>
          <p:cNvPr id="11" name="Flowchart: Process 10"/>
          <p:cNvSpPr/>
          <p:nvPr/>
        </p:nvSpPr>
        <p:spPr>
          <a:xfrm>
            <a:off x="110588" y="3893343"/>
            <a:ext cx="2920511" cy="41323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Value: 1 </a:t>
            </a:r>
            <a:r>
              <a:rPr lang="en-US" sz="2000" dirty="0" err="1" smtClean="0"/>
              <a:t>litre</a:t>
            </a:r>
            <a:r>
              <a:rPr lang="en-US" sz="2000" dirty="0" smtClean="0"/>
              <a:t> pack = Rs. 100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3833" y="4172238"/>
            <a:ext cx="2796588" cy="16263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833" y="1014034"/>
            <a:ext cx="2920511" cy="219038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753833" y="3015763"/>
            <a:ext cx="2941760" cy="467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10% of value = Rs.10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81247" y="5821985"/>
            <a:ext cx="2941760" cy="55391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10% of value = Rs.10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5753833" y="870438"/>
            <a:ext cx="2920511" cy="41323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Value: Rs. 20 x 5 cup = Rs.100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5702496" y="3893343"/>
            <a:ext cx="2920511" cy="41323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Value </a:t>
            </a:r>
            <a:r>
              <a:rPr lang="en-US" sz="2000" dirty="0" smtClean="0"/>
              <a:t>: 1 </a:t>
            </a:r>
            <a:r>
              <a:rPr lang="en-US" sz="2000" dirty="0" err="1" smtClean="0"/>
              <a:t>litre</a:t>
            </a:r>
            <a:r>
              <a:rPr lang="en-US" sz="2000" dirty="0" smtClean="0"/>
              <a:t> pack = Rs. 100</a:t>
            </a:r>
            <a:endParaRPr lang="en-US" sz="2000" dirty="0"/>
          </a:p>
        </p:txBody>
      </p:sp>
      <p:sp>
        <p:nvSpPr>
          <p:cNvPr id="18" name="Down Arrow 17"/>
          <p:cNvSpPr/>
          <p:nvPr/>
        </p:nvSpPr>
        <p:spPr>
          <a:xfrm>
            <a:off x="5178669" y="93848"/>
            <a:ext cx="219808" cy="7142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3508130" y="3015763"/>
            <a:ext cx="1794462" cy="2782859"/>
          </a:xfrm>
          <a:prstGeom prst="wedgeRectCallout">
            <a:avLst>
              <a:gd name="adj1" fmla="val 96535"/>
              <a:gd name="adj2" fmla="val 18281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Ad valorem </a:t>
            </a:r>
          </a:p>
          <a:p>
            <a:pPr algn="ctr"/>
            <a:r>
              <a:rPr lang="en-US" sz="2000" dirty="0" smtClean="0"/>
              <a:t>As economy grows, revenue will grow. ‘inspector-raj’, frequent revision not necessary.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87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Excise duty in budget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5861"/>
            <a:ext cx="9133870" cy="447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3785" y="729761"/>
            <a:ext cx="10048017" cy="756100"/>
          </a:xfrm>
          <a:prstGeom prst="rect">
            <a:avLst/>
          </a:prstGeom>
        </p:spPr>
      </p:pic>
      <p:sp>
        <p:nvSpPr>
          <p:cNvPr id="5" name="Right Arrow Callout 4"/>
          <p:cNvSpPr/>
          <p:nvPr/>
        </p:nvSpPr>
        <p:spPr>
          <a:xfrm>
            <a:off x="1" y="1397977"/>
            <a:ext cx="870438" cy="2558561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Specific Tax per unit</a:t>
            </a:r>
            <a:endParaRPr lang="en-US" sz="2400" dirty="0"/>
          </a:p>
        </p:txBody>
      </p:sp>
      <p:sp>
        <p:nvSpPr>
          <p:cNvPr id="6" name="Right Arrow Callout 5"/>
          <p:cNvSpPr/>
          <p:nvPr/>
        </p:nvSpPr>
        <p:spPr>
          <a:xfrm>
            <a:off x="1" y="4044422"/>
            <a:ext cx="870438" cy="2558561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AD-Valorem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5508" y="3956538"/>
            <a:ext cx="9284677" cy="27695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taxes of Union: Yellow = Gone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794" y="5618285"/>
            <a:ext cx="814940" cy="1097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723" y="5548485"/>
            <a:ext cx="1167307" cy="1167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208" y="5711209"/>
            <a:ext cx="1429595" cy="970082"/>
          </a:xfrm>
          <a:prstGeom prst="rect">
            <a:avLst/>
          </a:prstGeom>
        </p:spPr>
      </p:pic>
      <p:sp>
        <p:nvSpPr>
          <p:cNvPr id="2" name="Moon 1"/>
          <p:cNvSpPr/>
          <p:nvPr/>
        </p:nvSpPr>
        <p:spPr>
          <a:xfrm>
            <a:off x="30110" y="2910254"/>
            <a:ext cx="247756" cy="3130061"/>
          </a:xfrm>
          <a:prstGeom prst="moon">
            <a:avLst/>
          </a:prstGeom>
          <a:solidFill>
            <a:srgbClr val="00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7246205" y="5886630"/>
            <a:ext cx="1705708" cy="442425"/>
          </a:xfrm>
          <a:prstGeom prst="wedgeRectCallout">
            <a:avLst>
              <a:gd name="adj1" fmla="val -22998"/>
              <a:gd name="adj2" fmla="val -925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Certainty? 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246205" y="2848707"/>
            <a:ext cx="1705708" cy="373673"/>
          </a:xfrm>
          <a:prstGeom prst="wedgeRectCallout">
            <a:avLst>
              <a:gd name="adj1" fmla="val -26606"/>
              <a:gd name="adj2" fmla="val 72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Economy?</a:t>
            </a:r>
            <a:endParaRPr lang="en-US" sz="2800" dirty="0"/>
          </a:p>
        </p:txBody>
      </p:sp>
      <p:sp>
        <p:nvSpPr>
          <p:cNvPr id="10" name="Rectangular Callout 9"/>
          <p:cNvSpPr/>
          <p:nvPr/>
        </p:nvSpPr>
        <p:spPr>
          <a:xfrm>
            <a:off x="3273321" y="1621999"/>
            <a:ext cx="2072401" cy="373673"/>
          </a:xfrm>
          <a:prstGeom prst="wedgeRectCallout">
            <a:avLst>
              <a:gd name="adj1" fmla="val -26606"/>
              <a:gd name="adj2" fmla="val 72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convenience?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523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21A7C3-68F6-4970-8B30-0DBBD30E7D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6221A7C3-68F6-4970-8B30-0DBBD30E7D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05EB44-A5EB-40CB-A5BD-B766C76E85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E105EB44-A5EB-40CB-A5BD-B766C76E85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1C656D-809C-46B0-A1C7-DF1F9C07D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161C656D-809C-46B0-A1C7-DF1F9C07DB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6F84FF-6AFE-4973-9C8F-06D85FE0C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A16F84FF-6AFE-4973-9C8F-06D85FE0CB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CFFAEE-CB0F-475A-A853-71447A83F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62CFFAEE-CB0F-475A-A853-71447A83F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04D3CE-99B1-485A-AC21-90EA2B060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4C04D3CE-99B1-485A-AC21-90EA2B060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17C902-90E7-41B8-9E5F-E62F1AA64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C817C902-90E7-41B8-9E5F-E62F1AA64E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8CDE14-8184-4C59-9FDC-9DBAB2CF2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028CDE14-8184-4C59-9FDC-9DBAB2CF2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C74362-9FFF-4F0F-8FCD-1E6EAB2E4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BAC74362-9FFF-4F0F-8FCD-1E6EAB2E47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05AE9FE-9C2F-430B-BFFB-5E9AA549C6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B05AE9FE-9C2F-430B-BFFB-5E9AA549C6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4DB48A-20F4-4DBD-9538-42C900C23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404DB48A-20F4-4DBD-9538-42C900C235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F8BFCB-CD6F-4E5F-BFCD-E05946607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C0F8BFCB-CD6F-4E5F-BFCD-E05946607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4C9F4E-9D5E-48AF-9FE1-95CE3C933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954C9F4E-9D5E-48AF-9FE1-95CE3C9335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FF28AD-98BF-46D9-A225-13BAC5AE6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30FF28AD-98BF-46D9-A225-13BAC5AE6A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E04ECA-2015-4E9F-B2B3-5ED89033B9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27E04ECA-2015-4E9F-B2B3-5ED89033B9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95651B-F60D-46E6-A027-1FD394A72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graphicEl>
                                              <a:dgm id="{2E95651B-F60D-46E6-A027-1FD394A725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1A69D6-FD7C-49EE-B4E2-35DF50D019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961A69D6-FD7C-49EE-B4E2-35DF50D019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7A61BF-3CAD-49A1-98CB-2B708C8BF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graphicEl>
                                              <a:dgm id="{017A61BF-3CAD-49A1-98CB-2B708C8BF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9CDFF5-C526-4781-8B0A-4930F4BFE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029CDFF5-C526-4781-8B0A-4930F4BFEA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777F15-34C7-4FC0-A936-7AEB578F1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>
                                            <p:graphicEl>
                                              <a:dgm id="{E0777F15-34C7-4FC0-A936-7AEB578F16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166355-F184-4AF5-B6DB-4BA3ADFEB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graphicEl>
                                              <a:dgm id="{18166355-F184-4AF5-B6DB-4BA3ADFEB9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EB1CAD-B3FF-42F9-A18C-CC0FBB94E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graphicEl>
                                              <a:dgm id="{B1EB1CAD-B3FF-42F9-A18C-CC0FBB94E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695250-8FBC-4BD2-BF1B-BD2AAB25C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graphicEl>
                                              <a:dgm id="{99695250-8FBC-4BD2-BF1B-BD2AAB25CD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2CD149-14B1-4819-9947-E414FFE415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graphicEl>
                                              <a:dgm id="{4B2CD149-14B1-4819-9947-E414FFE415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0D30A7-4410-4862-AA24-1EEB80798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graphicEl>
                                              <a:dgm id="{480D30A7-4410-4862-AA24-1EEB80798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70233B-91F7-46E1-97AE-182DA96D3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>
                                            <p:graphicEl>
                                              <a:dgm id="{C670233B-91F7-46E1-97AE-182DA96D37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5FBDCF-7C88-4D62-A4A5-9A95A9C70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>
                                            <p:graphicEl>
                                              <a:dgm id="{A55FBDCF-7C88-4D62-A4A5-9A95A9C703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31" y="206440"/>
            <a:ext cx="3488434" cy="3173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825" y="206440"/>
            <a:ext cx="3407752" cy="316334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2086" y="2984001"/>
            <a:ext cx="3288323" cy="395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Quantity  “UNITS” supplied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-1152849" y="1465212"/>
            <a:ext cx="3288323" cy="395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Price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136539" y="3171956"/>
            <a:ext cx="3288323" cy="395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Quantity  supplied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3401890" y="1663038"/>
            <a:ext cx="3288323" cy="395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Price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2031" y="3505026"/>
            <a:ext cx="3488434" cy="829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Supply line is Parallel 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4996143" y="3567609"/>
            <a:ext cx="3488434" cy="829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Supply line is not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913" y="4532434"/>
            <a:ext cx="2340695" cy="230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7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cigarettes have specific tax on quantity, rather ad-valorem?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05" y="795523"/>
            <a:ext cx="7061280" cy="536113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02805" y="5890846"/>
            <a:ext cx="7205825" cy="46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Quantity  “UNITS” supplied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 rot="16200000">
            <a:off x="-2584936" y="3112476"/>
            <a:ext cx="5697414" cy="580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Price 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846385" y="2092569"/>
            <a:ext cx="4369777" cy="295421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545624" y="3683977"/>
            <a:ext cx="501161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40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182816" y="2618839"/>
            <a:ext cx="501161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  <a:r>
              <a:rPr lang="en-US" sz="2000" dirty="0" smtClean="0"/>
              <a:t>0</a:t>
            </a:r>
            <a:endParaRPr lang="en-US" sz="2000" dirty="0"/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7262447" y="795523"/>
          <a:ext cx="2382715" cy="4449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553917" y="3683977"/>
            <a:ext cx="879229" cy="430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45126" y="2877191"/>
            <a:ext cx="844060" cy="430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0124" y="5245407"/>
            <a:ext cx="1459381" cy="14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9361FE0-23F6-41E6-8E6C-8A977BEAD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A9361FE0-23F6-41E6-8E6C-8A977BEAD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79668AE-2895-465A-8B6F-CAC80A167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879668AE-2895-465A-8B6F-CAC80A1674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4804A88-DBFE-4D65-85B9-712123E02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84804A88-DBFE-4D65-85B9-712123E028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3BFE046-7996-4178-A026-9F18B69D6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03BFE046-7996-4178-A026-9F18B69D6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Graphic spid="10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262" y="874654"/>
            <a:ext cx="6216161" cy="48372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Custom duty (on import and exports)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298" y="1756321"/>
            <a:ext cx="2143125" cy="2038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84" y="3859823"/>
            <a:ext cx="1729154" cy="172915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1547" y="5469622"/>
            <a:ext cx="2746128" cy="8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Value Rs. 100 for 100 ml.</a:t>
            </a:r>
          </a:p>
          <a:p>
            <a:pPr algn="ctr"/>
            <a:r>
              <a:rPr lang="en-US" sz="2000" dirty="0" smtClean="0"/>
              <a:t>6% excise=  106 </a:t>
            </a:r>
            <a:r>
              <a:rPr lang="en-US" sz="2000" dirty="0" err="1" smtClean="0"/>
              <a:t>rs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Flowchart: Process 7"/>
          <p:cNvSpPr/>
          <p:nvPr/>
        </p:nvSpPr>
        <p:spPr>
          <a:xfrm>
            <a:off x="4826975" y="664857"/>
            <a:ext cx="4246685" cy="1301261"/>
          </a:xfrm>
          <a:prstGeom prst="flowChartProcess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impose additional custom duty </a:t>
            </a:r>
          </a:p>
          <a:p>
            <a:pPr algn="ctr"/>
            <a:r>
              <a:rPr lang="en-US" sz="2800" dirty="0" smtClean="0"/>
              <a:t>= countervailing Duty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6769" y="46068"/>
            <a:ext cx="1191358" cy="228160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1546" y="2044121"/>
            <a:ext cx="3991707" cy="11884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China domestic market = Rs.106</a:t>
            </a:r>
          </a:p>
          <a:p>
            <a:pPr algn="ctr"/>
            <a:r>
              <a:rPr lang="en-US" sz="2400" dirty="0" smtClean="0"/>
              <a:t>Indian market = Rs.60 = </a:t>
            </a:r>
          </a:p>
          <a:p>
            <a:pPr algn="ctr"/>
            <a:r>
              <a:rPr lang="en-US" sz="2400" dirty="0" smtClean="0"/>
              <a:t>Custom duty + Dumping duty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681840" y="4654879"/>
            <a:ext cx="5835163" cy="22265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 smtClean="0"/>
              <a:t>Duty inversion: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Imported Finished good = 12% custom duty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Domestic: Raw, intermediate material various tax + excise = finished product is expensive.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Desi coconut= just eat, don’t do “value addition” [of turning it into </a:t>
            </a:r>
            <a:r>
              <a:rPr lang="en-US" sz="2400" dirty="0" err="1" smtClean="0"/>
              <a:t>hairoil</a:t>
            </a:r>
            <a:r>
              <a:rPr lang="en-US" sz="2400" dirty="0" smtClean="0"/>
              <a:t>.]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5041783" y="3720340"/>
            <a:ext cx="2924048" cy="11957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Thai domestic market  </a:t>
            </a:r>
          </a:p>
          <a:p>
            <a:pPr algn="ctr"/>
            <a:r>
              <a:rPr lang="en-US" sz="2400" dirty="0" smtClean="0"/>
              <a:t>Rs</a:t>
            </a:r>
            <a:r>
              <a:rPr lang="en-US" sz="2400" dirty="0"/>
              <a:t>. 6</a:t>
            </a:r>
            <a:r>
              <a:rPr lang="en-US" sz="2400" dirty="0" smtClean="0"/>
              <a:t>0 </a:t>
            </a:r>
            <a:r>
              <a:rPr lang="en-US" sz="2400" dirty="0"/>
              <a:t>for 100 ml.</a:t>
            </a:r>
          </a:p>
          <a:p>
            <a:pPr algn="ctr"/>
            <a:r>
              <a:rPr lang="en-US" sz="2400" dirty="0" smtClean="0"/>
              <a:t>Custom 12%=  67 </a:t>
            </a:r>
            <a:r>
              <a:rPr lang="en-US" sz="2400" dirty="0" err="1"/>
              <a:t>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10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build="p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Taxes -&gt; Union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308757"/>
              </p:ext>
            </p:extLst>
          </p:nvPr>
        </p:nvGraphicFramePr>
        <p:xfrm>
          <a:off x="-858471" y="-21312"/>
          <a:ext cx="8797925" cy="6611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Pentagon 6"/>
          <p:cNvSpPr/>
          <p:nvPr/>
        </p:nvSpPr>
        <p:spPr>
          <a:xfrm rot="21370971">
            <a:off x="5096182" y="3475500"/>
            <a:ext cx="2277208" cy="5715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GST + Excise also</a:t>
            </a:r>
            <a:endParaRPr lang="en-US" sz="2400" dirty="0"/>
          </a:p>
        </p:txBody>
      </p:sp>
      <p:sp>
        <p:nvSpPr>
          <p:cNvPr id="8" name="Pentagon 7"/>
          <p:cNvSpPr/>
          <p:nvPr/>
        </p:nvSpPr>
        <p:spPr>
          <a:xfrm rot="21370971">
            <a:off x="5011918" y="2724850"/>
            <a:ext cx="3963796" cy="5715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When GST council decides</a:t>
            </a:r>
          </a:p>
          <a:p>
            <a:pPr algn="ctr"/>
            <a:r>
              <a:rPr lang="en-US" sz="2400" dirty="0" smtClean="0"/>
              <a:t>Until then Excise + State VAT: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734908" y="-14607"/>
            <a:ext cx="2409092" cy="16001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Cess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Surcharge on these things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9374" y="4983599"/>
            <a:ext cx="2370977" cy="18953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45" y="726684"/>
            <a:ext cx="1190178" cy="981374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760761" y="2298248"/>
            <a:ext cx="2444262" cy="932078"/>
          </a:xfrm>
          <a:prstGeom prst="wedgeRectCallout">
            <a:avLst>
              <a:gd name="adj1" fmla="val 66577"/>
              <a:gd name="adj2" fmla="val -6107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counter balance foreign products vs. </a:t>
            </a:r>
            <a:r>
              <a:rPr lang="en-US" dirty="0" err="1" smtClean="0"/>
              <a:t>deshi</a:t>
            </a:r>
            <a:r>
              <a:rPr lang="en-US" dirty="0" smtClean="0"/>
              <a:t> products (VAT, excise…)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737" y="6260123"/>
            <a:ext cx="5131839" cy="5978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Red</a:t>
            </a:r>
            <a:r>
              <a:rPr lang="en-US" sz="2800" dirty="0" smtClean="0"/>
              <a:t> </a:t>
            </a:r>
            <a:r>
              <a:rPr lang="en-US" sz="2800" dirty="0" err="1" smtClean="0"/>
              <a:t>matlab</a:t>
            </a:r>
            <a:r>
              <a:rPr lang="en-US" sz="2800" dirty="0" smtClean="0"/>
              <a:t> REMOVED UNDER GST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6" y="93848"/>
            <a:ext cx="1495489" cy="1508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00" y="4422790"/>
            <a:ext cx="1495489" cy="112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2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77BB4F-41DB-4ADB-95B0-188285677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E77BB4F-41DB-4ADB-95B0-1882856779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FBEB39-CF67-4B50-8AF4-CF0C22696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4FBEB39-CF67-4B50-8AF4-CF0C22696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A1D3A5-E042-4A70-8AA5-DB95F5BA9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B2A1D3A5-E042-4A70-8AA5-DB95F5BA90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AF1439-1AD8-4093-A041-DD45E9AB6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0AF1439-1AD8-4093-A041-DD45E9AB6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E5017A-1310-46F3-9B53-9F55AFC39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CE5017A-1310-46F3-9B53-9F55AFC394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285301-9D8E-4A25-85E9-BA4AA244E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3E285301-9D8E-4A25-85E9-BA4AA244E6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BDA112-72F9-4E43-8BB7-3691A049D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E4BDA112-72F9-4E43-8BB7-3691A049D9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FAF705B-6125-4EB6-B9C8-76C39B51D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4FAF705B-6125-4EB6-B9C8-76C39B51D2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9A61EA-1B8D-46FB-8084-113D7958E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BB9A61EA-1B8D-46FB-8084-113D7958E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EEB564-36C2-49E0-8308-4A4F7B475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41EEB564-36C2-49E0-8308-4A4F7B475D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17D525-E725-4441-8BAB-E3EE04B3F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CB17D525-E725-4441-8BAB-E3EE04B3F7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51D108-F358-4158-9F6C-D39DC7D9D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3D51D108-F358-4158-9F6C-D39DC7D9D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FE2958-A6D9-42A9-B1CD-CEFE176C0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9DFE2958-A6D9-42A9-B1CD-CEFE176C08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82EC6C-C43C-4FF6-AC05-84E8D4E8F3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8282EC6C-C43C-4FF6-AC05-84E8D4E8F3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A56CD2-0451-42BE-82D6-690547A3C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7CA56CD2-0451-42BE-82D6-690547A3C5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A3CF0E-CBE8-410D-983D-07E0417B60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B2A3CF0E-CBE8-410D-983D-07E0417B60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0E6121-FEC9-4ADA-85DC-36856086B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570E6121-FEC9-4ADA-85DC-36856086B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6C5B02-FFE2-420F-846C-7E814860E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3C6C5B02-FFE2-420F-846C-7E814860EC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91CDB3-35EA-4E76-A8B0-827EDF196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D691CDB3-35EA-4E76-A8B0-827EDF196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D4BAD6-1EF0-48BB-8995-5A06613B5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DCD4BAD6-1EF0-48BB-8995-5A06613B5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78CB98-1F40-4BF8-B062-F9E7ACB0D2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graphicEl>
                                              <a:dgm id="{4678CB98-1F40-4BF8-B062-F9E7ACB0D2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811CBB-229F-4D52-B9F1-17476ED5C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C7811CBB-229F-4D52-B9F1-17476ED5C5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74BEAA-A0D8-481D-B1C5-27CBC235F1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graphicEl>
                                              <a:dgm id="{0174BEAA-A0D8-481D-B1C5-27CBC235F1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3EF3709-EF38-4FAD-B53A-14EF099139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graphicEl>
                                              <a:dgm id="{23EF3709-EF38-4FAD-B53A-14EF099139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4D9B51-28D1-4AB3-8C66-72E262AEB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graphicEl>
                                              <a:dgm id="{494D9B51-28D1-4AB3-8C66-72E262AEB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5D6CB4-F346-44F1-9260-AFE16668B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915D6CB4-F346-44F1-9260-AFE16668B0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D738AE6-69DB-400F-9884-4F8666A93A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graphicEl>
                                              <a:dgm id="{FD738AE6-69DB-400F-9884-4F8666A93A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 animBg="1"/>
      <p:bldP spid="8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291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Indirect Taxes -&gt; STATE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444482"/>
              </p:ext>
            </p:extLst>
          </p:nvPr>
        </p:nvGraphicFramePr>
        <p:xfrm>
          <a:off x="-1120896" y="514169"/>
          <a:ext cx="9561511" cy="6185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6858000" y="0"/>
            <a:ext cx="2286000" cy="121210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Cess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Surcharge on these things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5009649" y="1212103"/>
            <a:ext cx="3263912" cy="5715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When GST council decides</a:t>
            </a:r>
            <a:endParaRPr lang="en-US" sz="2400" dirty="0"/>
          </a:p>
        </p:txBody>
      </p:sp>
      <p:sp>
        <p:nvSpPr>
          <p:cNvPr id="2" name="Rectangular Callout 1"/>
          <p:cNvSpPr/>
          <p:nvPr/>
        </p:nvSpPr>
        <p:spPr>
          <a:xfrm>
            <a:off x="1257300" y="2252938"/>
            <a:ext cx="1433146" cy="307731"/>
          </a:xfrm>
          <a:prstGeom prst="wedgeRectCallout">
            <a:avLst>
              <a:gd name="adj1" fmla="val 21498"/>
              <a:gd name="adj2" fmla="val 8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“DESHI”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566" y="60692"/>
            <a:ext cx="1381962" cy="14331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55161" y="6101861"/>
            <a:ext cx="3988839" cy="5978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Red</a:t>
            </a:r>
            <a:r>
              <a:rPr lang="en-US" sz="2000" dirty="0" smtClean="0"/>
              <a:t> </a:t>
            </a:r>
            <a:r>
              <a:rPr lang="en-US" sz="2000" dirty="0" err="1" smtClean="0"/>
              <a:t>matlab</a:t>
            </a:r>
            <a:r>
              <a:rPr lang="en-US" sz="2000" dirty="0" smtClean="0"/>
              <a:t> REMOVED UNDER GST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889" y="1634997"/>
            <a:ext cx="1851343" cy="18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6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1D33F2-89FA-4A53-B05D-4B474CBC3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81D33F2-89FA-4A53-B05D-4B474CBC3D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D8AA81-F2A9-46C0-A981-804BE7DCD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4D8AA81-F2A9-46C0-A981-804BE7DCD7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F809E7-5F45-419D-A7B5-68A454E38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6F809E7-5F45-419D-A7B5-68A454E38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013796-8219-4F02-9F62-AF63D11ED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9F013796-8219-4F02-9F62-AF63D11ED7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07F6F2-28F9-49FA-8571-82B91EFE58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607F6F2-28F9-49FA-8571-82B91EFE58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30555E-A640-48ED-8E62-FFEEB5938F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6630555E-A640-48ED-8E62-FFEEB5938F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B5BD74-6683-498C-BF4A-7A8CD3433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7B5BD74-6683-498C-BF4A-7A8CD3433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9CF862-7358-4978-8CE0-D354F9702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D39CF862-7358-4978-8CE0-D354F9702C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4D2485-EFD6-4EA0-BB99-D4D5FF1EF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EF4D2485-EFD6-4EA0-BB99-D4D5FF1EFC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136543-FC54-4C02-9BA8-5D0053BAC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5A136543-FC54-4C02-9BA8-5D0053BAC2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6B191D-BEE6-4C10-8BDA-935A15FE26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2A6B191D-BEE6-4C10-8BDA-935A15FE26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E97B82-BDD4-42EB-8008-1AF98639B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A8E97B82-BDD4-42EB-8008-1AF98639BD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40FDE9-8D99-4CD2-949E-5D026B157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C740FDE9-8D99-4CD2-949E-5D026B157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0F8F2E-D18A-43BE-9861-E4530AB34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F50F8F2E-D18A-43BE-9861-E4530AB34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1D0FF6-EDC2-456F-9BCE-F3D21CBA9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531D0FF6-EDC2-456F-9BCE-F3D21CBA9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7F4737-66CB-4FF2-9324-9E2436C50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467F4737-66CB-4FF2-9324-9E2436C505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AFD72E-027D-4F37-948D-733B3E0E81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50AFD72E-027D-4F37-948D-733B3E0E81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6C8DFC-3CCA-45C7-8B85-6066148B5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D16C8DFC-3CCA-45C7-8B85-6066148B5D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FBF745-E402-48D1-B426-72A670E14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DEFBF745-E402-48D1-B426-72A670E14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1A14BF-9C42-40B8-94EC-24CD973F8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F61A14BF-9C42-40B8-94EC-24CD973F8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4E69A4-646C-43AC-9644-508782DDB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graphicEl>
                                              <a:dgm id="{DF4E69A4-646C-43AC-9644-508782DDBA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2B1176-48CB-414B-9109-AFE69EEF1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282B1176-48CB-414B-9109-AFE69EEF1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EE9813-E5FF-4887-9C2A-48EFC90F8B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graphicEl>
                                              <a:dgm id="{83EE9813-E5FF-4887-9C2A-48EFC90F8B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CCC3F6-1917-408D-ADB6-D596567F8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graphicEl>
                                              <a:dgm id="{84CCC3F6-1917-408D-ADB6-D596567F8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5E692D-7E19-45D0-B3A8-7BE6703BD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graphicEl>
                                              <a:dgm id="{1E5E692D-7E19-45D0-B3A8-7BE6703BDC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2A542D-AB5D-4340-ACB3-9484C86BF6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262A542D-AB5D-4340-ACB3-9484C86BF6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78980F-538C-4B33-BD54-BB5122011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">
                                            <p:graphicEl>
                                              <a:dgm id="{DC78980F-538C-4B33-BD54-BB51220111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AA3188-46E8-46C5-AD19-F41784CFD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">
                                            <p:graphicEl>
                                              <a:dgm id="{B5AA3188-46E8-46C5-AD19-F41784CFDF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D8A25D-641F-4308-9A44-BE589844CA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>
                                            <p:graphicEl>
                                              <a:dgm id="{48D8A25D-641F-4308-9A44-BE589844CA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5498EC7-224D-4DBE-A427-3F2C95E56D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">
                                            <p:graphicEl>
                                              <a:dgm id="{05498EC7-224D-4DBE-A427-3F2C95E56D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45FAA71-ACA7-49D3-91C4-605CEFF84F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">
                                            <p:graphicEl>
                                              <a:dgm id="{F45FAA71-ACA7-49D3-91C4-605CEFF84F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36E0F1-8CE7-45DA-ABAC-66CCDF794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">
                                            <p:graphicEl>
                                              <a:dgm id="{6336E0F1-8CE7-45DA-ABAC-66CCDF7942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97DB1B-39BF-4413-8090-6BAA7995F1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>
                                            <p:graphicEl>
                                              <a:dgm id="{4297DB1B-39BF-4413-8090-6BAA7995F1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2D1497-560A-4A17-84BB-D0BBA5A72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">
                                            <p:graphicEl>
                                              <a:dgm id="{3E2D1497-560A-4A17-84BB-D0BBA5A72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168377-5015-4B37-8F46-EB50E3058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>
                                            <p:graphicEl>
                                              <a:dgm id="{14168377-5015-4B37-8F46-EB50E30582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D43DDC-DDBA-4115-A5FA-C102474FD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">
                                            <p:graphicEl>
                                              <a:dgm id="{0ED43DDC-DDBA-4115-A5FA-C102474FD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AC7FDF-6667-4A68-AB65-5B63C35ED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">
                                            <p:graphicEl>
                                              <a:dgm id="{E2AC7FDF-6667-4A68-AB65-5B63C35ED4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C2F56E-3304-44F6-A130-EE94CB697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">
                                            <p:graphicEl>
                                              <a:dgm id="{9CC2F56E-3304-44F6-A130-EE94CB697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130EC29-7E77-491F-BCC8-84EE8F427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>
                                            <p:graphicEl>
                                              <a:dgm id="{3130EC29-7E77-491F-BCC8-84EE8F4271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024313-02D4-401E-96CD-74F0339C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">
                                            <p:graphicEl>
                                              <a:dgm id="{2F024313-02D4-401E-96CD-74F0339C84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CEC384-D2A7-4D7C-8D23-DE2F42898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">
                                            <p:graphicEl>
                                              <a:dgm id="{82CEC384-D2A7-4D7C-8D23-DE2F42898B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5FAE1F-BB5D-40FE-B806-E73FBE6DB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">
                                            <p:graphicEl>
                                              <a:dgm id="{265FAE1F-BB5D-40FE-B806-E73FBE6DB5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C56C74-27EE-451F-A870-6DD9F42F5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">
                                            <p:graphicEl>
                                              <a:dgm id="{21C56C74-27EE-451F-A870-6DD9F42F5F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10" grpId="0" animBg="1"/>
      <p:bldP spid="2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Indirect Taxes: GST will subsume all indirect taxes </a:t>
            </a:r>
            <a:r>
              <a:rPr lang="en-US" sz="2400" dirty="0" err="1" smtClean="0"/>
              <a:t>EXCEPT..what</a:t>
            </a:r>
            <a:r>
              <a:rPr lang="en-US" sz="2400" dirty="0" smtClean="0"/>
              <a:t> DEVGAN touches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93" y="795524"/>
            <a:ext cx="6172971" cy="516566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164178" y="795524"/>
            <a:ext cx="2979822" cy="1974053"/>
            <a:chOff x="6164178" y="795524"/>
            <a:chExt cx="2979822" cy="19740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64179" y="795524"/>
              <a:ext cx="2979821" cy="1850962"/>
            </a:xfrm>
            <a:prstGeom prst="rect">
              <a:avLst/>
            </a:prstGeom>
          </p:spPr>
        </p:pic>
        <p:sp>
          <p:nvSpPr>
            <p:cNvPr id="8" name="Flowchart: Process 7"/>
            <p:cNvSpPr/>
            <p:nvPr/>
          </p:nvSpPr>
          <p:spPr>
            <a:xfrm>
              <a:off x="6164178" y="2400300"/>
              <a:ext cx="2979822" cy="36927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GST+ Central Excise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17175" y="2919045"/>
            <a:ext cx="3626825" cy="2857500"/>
            <a:chOff x="5517175" y="2919045"/>
            <a:chExt cx="3626825" cy="28575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175" y="2919045"/>
              <a:ext cx="3626825" cy="2611314"/>
            </a:xfrm>
            <a:prstGeom prst="rect">
              <a:avLst/>
            </a:prstGeom>
          </p:spPr>
        </p:pic>
        <p:sp>
          <p:nvSpPr>
            <p:cNvPr id="9" name="Flowchart: Process 8"/>
            <p:cNvSpPr/>
            <p:nvPr/>
          </p:nvSpPr>
          <p:spPr>
            <a:xfrm>
              <a:off x="5517175" y="5407268"/>
              <a:ext cx="3626825" cy="36927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STATE EXCISE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Rectangular Callout 12"/>
          <p:cNvSpPr/>
          <p:nvPr/>
        </p:nvSpPr>
        <p:spPr>
          <a:xfrm>
            <a:off x="3265573" y="597695"/>
            <a:ext cx="2251602" cy="694592"/>
          </a:xfrm>
          <a:prstGeom prst="wedgeRectCallout">
            <a:avLst>
              <a:gd name="adj1" fmla="val -54503"/>
              <a:gd name="adj2" fmla="val 11385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Bike import </a:t>
            </a:r>
            <a:r>
              <a:rPr lang="en-US" sz="2400" smtClean="0"/>
              <a:t>Custom Duty*</a:t>
            </a:r>
            <a:endParaRPr lang="en-US" sz="2400" dirty="0"/>
          </a:p>
        </p:txBody>
      </p:sp>
      <p:sp>
        <p:nvSpPr>
          <p:cNvPr id="15" name="Rectangular Callout 14"/>
          <p:cNvSpPr/>
          <p:nvPr/>
        </p:nvSpPr>
        <p:spPr>
          <a:xfrm>
            <a:off x="2611315" y="1951710"/>
            <a:ext cx="3253154" cy="325317"/>
          </a:xfrm>
          <a:prstGeom prst="wedgeRectCallout">
            <a:avLst>
              <a:gd name="adj1" fmla="val -24537"/>
              <a:gd name="adj2" fmla="val 16790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Petroleum-import (Custom)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1178169" y="5961186"/>
            <a:ext cx="7965831" cy="8968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+ Local bodies assigned</a:t>
            </a:r>
          </a:p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We’ll see in more ‘refined manner with caveats’ in next lecture on GST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2470637" y="2400116"/>
            <a:ext cx="3393831" cy="678644"/>
          </a:xfrm>
          <a:prstGeom prst="wedgeRectCallout">
            <a:avLst>
              <a:gd name="adj1" fmla="val -29233"/>
              <a:gd name="adj2" fmla="val 9373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Petrol: Excise-VAT </a:t>
            </a:r>
          </a:p>
          <a:p>
            <a:pPr algn="ctr"/>
            <a:r>
              <a:rPr lang="en-US" sz="2400" dirty="0" smtClean="0"/>
              <a:t>(till GSTC notifies)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692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Mock question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 Valorem Taxes are: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Expressed in absolute figure against the number of units produced.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Are kept out of the GST regime.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Are regressive in nature but have a very narrow tax base.</a:t>
            </a:r>
          </a:p>
          <a:p>
            <a:pPr marL="0" indent="0">
              <a:buNone/>
            </a:pPr>
            <a:r>
              <a:rPr lang="en-US" dirty="0"/>
              <a:t>Answer choices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Only 1 and 2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Only 2 and 3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Only 1 and 3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None of </a:t>
            </a:r>
            <a:r>
              <a:rPr lang="en-US" dirty="0" smtClean="0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337" y="2712238"/>
            <a:ext cx="7313661" cy="33104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2017: Indirect Taxes [Rs. Cr]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952" y="885789"/>
            <a:ext cx="7337047" cy="2244273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4651837" y="3175462"/>
            <a:ext cx="1433146" cy="349640"/>
          </a:xfrm>
          <a:prstGeom prst="wedgeRectCallout">
            <a:avLst>
              <a:gd name="adj1" fmla="val -12244"/>
              <a:gd name="adj2" fmla="val -931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J&amp;K no share</a:t>
            </a:r>
            <a:endParaRPr lang="en-US" sz="2000" dirty="0"/>
          </a:p>
        </p:txBody>
      </p:sp>
      <p:sp>
        <p:nvSpPr>
          <p:cNvPr id="14" name="Rectangular Callout 13"/>
          <p:cNvSpPr/>
          <p:nvPr/>
        </p:nvSpPr>
        <p:spPr>
          <a:xfrm>
            <a:off x="7578970" y="3173255"/>
            <a:ext cx="1433146" cy="1020675"/>
          </a:xfrm>
          <a:prstGeom prst="wedgeRectCallout">
            <a:avLst>
              <a:gd name="adj1" fmla="val -12244"/>
              <a:gd name="adj2" fmla="val -6903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 share coz assigned to exporter</a:t>
            </a:r>
            <a:endParaRPr lang="en-US" sz="2000" dirty="0"/>
          </a:p>
        </p:txBody>
      </p:sp>
      <p:sp>
        <p:nvSpPr>
          <p:cNvPr id="15" name="Rectangular Callout 14"/>
          <p:cNvSpPr/>
          <p:nvPr/>
        </p:nvSpPr>
        <p:spPr>
          <a:xfrm>
            <a:off x="2944796" y="3185323"/>
            <a:ext cx="1433146" cy="460364"/>
          </a:xfrm>
          <a:prstGeom prst="wedgeRectCallout">
            <a:avLst>
              <a:gd name="adj1" fmla="val -25741"/>
              <a:gd name="adj2" fmla="val -960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DEO no share</a:t>
            </a:r>
            <a:endParaRPr lang="en-US" dirty="0"/>
          </a:p>
        </p:txBody>
      </p:sp>
      <p:sp>
        <p:nvSpPr>
          <p:cNvPr id="16" name="Flowchart: Process 15"/>
          <p:cNvSpPr/>
          <p:nvPr/>
        </p:nvSpPr>
        <p:spPr>
          <a:xfrm>
            <a:off x="7869114" y="93848"/>
            <a:ext cx="1274885" cy="1110483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</a:t>
            </a:r>
            <a:r>
              <a:rPr lang="en-US" dirty="0" err="1" smtClean="0"/>
              <a:t>iDT</a:t>
            </a:r>
            <a:r>
              <a:rPr lang="en-US" dirty="0" smtClean="0"/>
              <a:t> from UT without Legislature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011" y="1512137"/>
            <a:ext cx="755582" cy="10494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725" y="1970109"/>
            <a:ext cx="838308" cy="6287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822" y="908921"/>
            <a:ext cx="975160" cy="8040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82" y="521132"/>
            <a:ext cx="1495489" cy="15084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2" y="2331865"/>
            <a:ext cx="1117096" cy="128259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63581" y="1941067"/>
            <a:ext cx="1332757" cy="2112402"/>
            <a:chOff x="787790" y="3155576"/>
            <a:chExt cx="1332757" cy="2112402"/>
          </a:xfrm>
        </p:grpSpPr>
        <p:sp>
          <p:nvSpPr>
            <p:cNvPr id="23" name="Curved Right Arrow 22"/>
            <p:cNvSpPr/>
            <p:nvPr/>
          </p:nvSpPr>
          <p:spPr>
            <a:xfrm>
              <a:off x="1131808" y="3155576"/>
              <a:ext cx="512708" cy="211240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lowchart: Process 23"/>
            <p:cNvSpPr/>
            <p:nvPr/>
          </p:nvSpPr>
          <p:spPr>
            <a:xfrm>
              <a:off x="787790" y="3638517"/>
              <a:ext cx="1332757" cy="104263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42% Tax</a:t>
              </a:r>
            </a:p>
            <a:p>
              <a:pPr algn="ctr"/>
              <a:r>
                <a:rPr lang="en-US" sz="2400" strike="sngStrike" dirty="0" smtClean="0"/>
                <a:t>Cess</a:t>
              </a:r>
            </a:p>
            <a:p>
              <a:pPr algn="ctr"/>
              <a:r>
                <a:rPr lang="en-US" sz="2400" strike="sngStrike" dirty="0" smtClean="0"/>
                <a:t>Surcharge</a:t>
              </a:r>
              <a:endParaRPr lang="en-US" sz="2400" strike="sngStrike" dirty="0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89" y="3782439"/>
            <a:ext cx="1349483" cy="13994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138" y="4025359"/>
            <a:ext cx="849628" cy="1125440"/>
          </a:xfrm>
          <a:prstGeom prst="rect">
            <a:avLst/>
          </a:prstGeom>
        </p:spPr>
      </p:pic>
      <p:sp>
        <p:nvSpPr>
          <p:cNvPr id="28" name="Flowchart: Process 27"/>
          <p:cNvSpPr/>
          <p:nvPr/>
        </p:nvSpPr>
        <p:spPr>
          <a:xfrm>
            <a:off x="-12643" y="4840482"/>
            <a:ext cx="975946" cy="395654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 18%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515" y="4881865"/>
            <a:ext cx="1208792" cy="9877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Flowchart: Process 26"/>
          <p:cNvSpPr/>
          <p:nvPr/>
        </p:nvSpPr>
        <p:spPr>
          <a:xfrm>
            <a:off x="768991" y="5686024"/>
            <a:ext cx="975946" cy="395654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Guj 3%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262" y="1652701"/>
            <a:ext cx="872687" cy="514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571" y="3987027"/>
            <a:ext cx="863558" cy="894036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 rot="477628">
            <a:off x="3146027" y="4042926"/>
            <a:ext cx="5418396" cy="96225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Gujarat Budget 2017 indirect taxes in decreasing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8" grpId="0" animBg="1"/>
      <p:bldP spid="27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</a:t>
            </a:r>
            <a:r>
              <a:rPr lang="en-US" dirty="0" smtClean="0"/>
              <a:t>Excise on liquor </a:t>
            </a:r>
            <a:r>
              <a:rPr lang="en-US" dirty="0"/>
              <a:t>(Rs.cr)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462087" y="1543050"/>
          <a:ext cx="7681913" cy="1987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1462087" y="3619469"/>
          <a:ext cx="7681913" cy="1987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39" y="1543050"/>
            <a:ext cx="1615041" cy="1987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39" y="3619469"/>
            <a:ext cx="1645797" cy="1987262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2215118" y="4433857"/>
            <a:ext cx="1354560" cy="561110"/>
          </a:xfrm>
          <a:prstGeom prst="wedgeRectCallout">
            <a:avLst>
              <a:gd name="adj1" fmla="val -78822"/>
              <a:gd name="adj2" fmla="val -15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Liquor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2269669" y="2358458"/>
            <a:ext cx="1151538" cy="561110"/>
          </a:xfrm>
          <a:prstGeom prst="wedgeRectCallout">
            <a:avLst>
              <a:gd name="adj1" fmla="val -104313"/>
              <a:gd name="adj2" fmla="val -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Prohibition</a:t>
            </a:r>
          </a:p>
        </p:txBody>
      </p:sp>
    </p:spTree>
    <p:extLst>
      <p:ext uri="{BB962C8B-B14F-4D97-AF65-F5344CB8AC3E}">
        <p14:creationId xmlns:p14="http://schemas.microsoft.com/office/powerpoint/2010/main" val="29394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5366" y="952728"/>
            <a:ext cx="3457479" cy="4026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86" y="1135485"/>
            <a:ext cx="3512093" cy="3610564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6" name="TextBox 7"/>
          <p:cNvSpPr txBox="1"/>
          <p:nvPr/>
        </p:nvSpPr>
        <p:spPr>
          <a:xfrm>
            <a:off x="3110971" y="1096181"/>
            <a:ext cx="2386289" cy="2308324"/>
          </a:xfrm>
          <a:prstGeom prst="rect">
            <a:avLst/>
          </a:prstGeom>
          <a:solidFill>
            <a:srgbClr val="0070C0"/>
          </a:solidFill>
          <a:ln w="38100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Opium Poppy</a:t>
            </a:r>
            <a:r>
              <a:rPr lang="hi-IN" sz="2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hi-IN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(अफ़ीम)</a:t>
            </a:r>
            <a:endParaRPr lang="en-US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Morphine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Codeine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Thebaine</a:t>
            </a:r>
          </a:p>
          <a:p>
            <a:pPr marL="342900" indent="-342900">
              <a:buAutoNum type="arabicPeriod"/>
            </a:pPr>
            <a:r>
              <a:rPr lang="en-US" sz="2400" strike="sngStrike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Heroin (Smack)</a:t>
            </a: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1839861" y="2250343"/>
            <a:ext cx="1271110" cy="1580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3974" y="3651041"/>
            <a:ext cx="2505059" cy="1938992"/>
          </a:xfrm>
          <a:prstGeom prst="rect">
            <a:avLst/>
          </a:prstGeom>
          <a:solidFill>
            <a:srgbClr val="0070C0"/>
          </a:solidFill>
          <a:ln w="38100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Cannabis (</a:t>
            </a:r>
            <a:r>
              <a:rPr lang="hi-IN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भांग)</a:t>
            </a:r>
            <a:endParaRPr lang="en-US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Hashish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Charas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Ganja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Marijuana</a:t>
            </a:r>
            <a:endParaRPr lang="en-US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V="1">
            <a:off x="5606504" y="3113074"/>
            <a:ext cx="389153" cy="5379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7"/>
          <p:cNvSpPr txBox="1"/>
          <p:nvPr/>
        </p:nvSpPr>
        <p:spPr>
          <a:xfrm>
            <a:off x="428509" y="4329296"/>
            <a:ext cx="3429937" cy="1273016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i-IN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Permitted in</a:t>
            </a:r>
          </a:p>
          <a:p>
            <a:pPr algn="ctr"/>
            <a:r>
              <a:rPr lang="hi-IN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Rajasthan, MP,UP</a:t>
            </a:r>
            <a:endParaRPr lang="en-US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6875048" y="3763511"/>
            <a:ext cx="2107798" cy="1838801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i-IN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Cultivation Forbidden in India</a:t>
            </a: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NDPS Act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can levy taxes on Narcotic crops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642" y="5240215"/>
            <a:ext cx="1871263" cy="16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0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0" y="3162650"/>
            <a:ext cx="9664117" cy="31039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42" y="1116573"/>
            <a:ext cx="3629758" cy="220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015"/>
            <a:ext cx="998619" cy="100725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719865">
            <a:off x="184638" y="1042427"/>
            <a:ext cx="1899138" cy="96221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Hotel receipt tax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100" y="1109741"/>
            <a:ext cx="2161442" cy="2161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510736">
            <a:off x="7220994" y="1250491"/>
            <a:ext cx="1670538" cy="910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Tax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5381" y="211015"/>
            <a:ext cx="998619" cy="100725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583378" y="2620108"/>
            <a:ext cx="2336168" cy="90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Amount+ Service tax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3" name="Diagram 12"/>
          <p:cNvGraphicFramePr/>
          <p:nvPr>
            <p:extLst/>
          </p:nvPr>
        </p:nvGraphicFramePr>
        <p:xfrm>
          <a:off x="1097471" y="314545"/>
          <a:ext cx="6819900" cy="814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893" y="3498447"/>
            <a:ext cx="2460412" cy="16484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342" y="3498447"/>
            <a:ext cx="2972533" cy="327435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510736">
            <a:off x="7486995" y="3595695"/>
            <a:ext cx="1670538" cy="910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Tax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613900" y="4964529"/>
            <a:ext cx="2758199" cy="1462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 + Fridge Benefit (gym membership)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eft Arrow 19"/>
          <p:cNvSpPr/>
          <p:nvPr/>
        </p:nvSpPr>
        <p:spPr>
          <a:xfrm rot="1719865">
            <a:off x="85347" y="3667709"/>
            <a:ext cx="1899138" cy="96221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Fringe Benefit Tax 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520992" y="4500596"/>
            <a:ext cx="2758199" cy="1286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Gym membership fees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service tax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57800" y="6121631"/>
            <a:ext cx="3886200" cy="7363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TAXES ON EXPENDITURE</a:t>
            </a:r>
            <a:endParaRPr lang="en-US" sz="3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871" y="3417690"/>
            <a:ext cx="1150792" cy="11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19101" y="0"/>
            <a:ext cx="9601201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442974"/>
              </p:ext>
            </p:extLst>
          </p:nvPr>
        </p:nvGraphicFramePr>
        <p:xfrm>
          <a:off x="1" y="624254"/>
          <a:ext cx="9143999" cy="556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Tax</a:t>
            </a:r>
          </a:p>
        </p:txBody>
      </p:sp>
    </p:spTree>
    <p:extLst>
      <p:ext uri="{BB962C8B-B14F-4D97-AF65-F5344CB8AC3E}">
        <p14:creationId xmlns:p14="http://schemas.microsoft.com/office/powerpoint/2010/main" val="124024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1DBAD6-91F6-43AF-AF9D-7A486FC09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71DBAD6-91F6-43AF-AF9D-7A486FC09A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8FC61B-6441-4567-BC5A-9C06DF4AF7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D8FC61B-6441-4567-BC5A-9C06DF4AF7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D873CC-8E97-4512-8CB7-CEC394FD38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1D873CC-8E97-4512-8CB7-CEC394FD38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E99069-7D0C-42D4-8B99-94A749BE7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CE99069-7D0C-42D4-8B99-94A749BE7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9101" y="0"/>
            <a:ext cx="960120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90826" y="295276"/>
            <a:ext cx="6391274" cy="72390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Indirect Taxes in Budget 2017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29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787139"/>
              </p:ext>
            </p:extLst>
          </p:nvPr>
        </p:nvGraphicFramePr>
        <p:xfrm>
          <a:off x="154781" y="154305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Excise &amp; Customs to boost Make in India?</a:t>
            </a:r>
          </a:p>
        </p:txBody>
      </p:sp>
      <p:sp>
        <p:nvSpPr>
          <p:cNvPr id="2" name="Rectangle 1"/>
          <p:cNvSpPr/>
          <p:nvPr/>
        </p:nvSpPr>
        <p:spPr>
          <a:xfrm>
            <a:off x="1406768" y="5433725"/>
            <a:ext cx="7545542" cy="123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As such no major changes, because GST was coming.</a:t>
            </a:r>
          </a:p>
          <a:p>
            <a:r>
              <a:rPr lang="en-US" sz="2800" dirty="0" smtClean="0"/>
              <a:t>And what’re the slabs and classifications in GST-&gt; Next lecture on GST itself.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905" y="3457289"/>
            <a:ext cx="1686789" cy="18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F0F678-176A-4143-A3E5-2F44FBE4F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0F0F678-176A-4143-A3E5-2F44FBE4FA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A71604-190E-404C-87FF-B87DC8B54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BFA71604-190E-404C-87FF-B87DC8B542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F4FEF2-F6BF-4B10-8262-A669F17B7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D1F4FEF2-F6BF-4B10-8262-A669F17B70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DBDE2A4-58BE-4D34-A47D-6AC2E0081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FDBDE2A4-58BE-4D34-A47D-6AC2E0081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DF6DF1-88AA-49C0-A52A-5A7518BFF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2EDF6DF1-88AA-49C0-A52A-5A7518BFF2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5EDA54-A9E5-419E-B974-6AB032820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095EDA54-A9E5-419E-B974-6AB032820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252019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taxes: (Amount + Tax + Surcharge) + %CESS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5495925" y="4759569"/>
            <a:ext cx="3578468" cy="1793630"/>
          </a:xfrm>
          <a:prstGeom prst="wedgeRectCallout">
            <a:avLst>
              <a:gd name="adj1" fmla="val 12062"/>
              <a:gd name="adj2" fmla="val -66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Here </a:t>
            </a:r>
            <a:r>
              <a:rPr lang="en-US" sz="2800" dirty="0" err="1" smtClean="0"/>
              <a:t>cess</a:t>
            </a:r>
            <a:r>
              <a:rPr lang="en-US" sz="2800" dirty="0" smtClean="0"/>
              <a:t> is on ‘value of service’, and not on service tax. </a:t>
            </a:r>
          </a:p>
          <a:p>
            <a:r>
              <a:rPr lang="en-US" sz="2800" dirty="0" smtClean="0"/>
              <a:t>= Effective 15%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025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AC550B-A0B4-4E76-A420-D5C02D247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3AC550B-A0B4-4E76-A420-D5C02D247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9A5C2C-7E77-4D5B-9438-5ACEE279FF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CB9A5C2C-7E77-4D5B-9438-5ACEE279FF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A19103-E1A9-42AC-9936-92A462018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DFA19103-E1A9-42AC-9936-92A462018D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CB7FF1-838D-4FDC-BBAB-284AEE230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ECB7FF1-838D-4FDC-BBAB-284AEE230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6EA5EE-416B-47CE-A6C3-917640F2B2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DD6EA5EE-416B-47CE-A6C3-917640F2B2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FE742A-8820-4613-8476-8DB4B3384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29FE742A-8820-4613-8476-8DB4B3384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3A835F-4410-4666-B6EE-B6F89E5913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5E3A835F-4410-4666-B6EE-B6F89E5913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3EBA70-992E-46C7-9142-3BE881030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9C3EBA70-992E-46C7-9142-3BE881030C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ECC3C5-2DFD-44D1-AFBC-D06649753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42ECC3C5-2DFD-44D1-AFBC-D066497530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04CBC1-6E5A-4102-92C6-DD0F6EB21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C04CBC1-6E5A-4102-92C6-DD0F6EB21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9B2A6F-2C67-49E7-AE5D-17DE7E32C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3E9B2A6F-2C67-49E7-AE5D-17DE7E32C6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67C523-89E4-4428-A83B-E6C563AC0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3767C523-89E4-4428-A83B-E6C563AC0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Custom act…yes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Central Excise </a:t>
            </a:r>
            <a:r>
              <a:rPr lang="en-US" dirty="0"/>
              <a:t>act…yes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Service tax…no (only a chapter in Finance Act)…1994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Article </a:t>
            </a:r>
            <a:r>
              <a:rPr lang="en-US" dirty="0" smtClean="0"/>
              <a:t>268-A: </a:t>
            </a:r>
            <a:r>
              <a:rPr lang="en-US" dirty="0"/>
              <a:t>empowers union (88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amendment 2003</a:t>
            </a:r>
            <a:r>
              <a:rPr lang="en-US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J&amp;K…..</a:t>
            </a:r>
            <a:r>
              <a:rPr lang="en-US" dirty="0" smtClean="0"/>
              <a:t>No [so, FC doesn’t share service tax with them.]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Service </a:t>
            </a:r>
            <a:r>
              <a:rPr lang="en-US" dirty="0" smtClean="0"/>
              <a:t>provider annual turnover </a:t>
            </a:r>
            <a:r>
              <a:rPr lang="en-US" dirty="0" err="1" smtClean="0"/>
              <a:t>upto</a:t>
            </a:r>
            <a:r>
              <a:rPr lang="en-US" dirty="0" smtClean="0"/>
              <a:t> 10 </a:t>
            </a:r>
            <a:r>
              <a:rPr lang="en-US" dirty="0"/>
              <a:t>lakh…..</a:t>
            </a:r>
            <a:r>
              <a:rPr lang="en-US" dirty="0" smtClean="0"/>
              <a:t>No. if &gt;10 lakh then collect from customer, pay &lt;hence indirect tax, unlike FBT, Hotel receipt.&gt;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TDS/TCS...No. [customer can’t reclaim tax he paid unlike income tax.] </a:t>
            </a:r>
            <a:r>
              <a:rPr lang="en-US" dirty="0" smtClean="0">
                <a:solidFill>
                  <a:srgbClr val="FFC000"/>
                </a:solidFill>
              </a:rPr>
              <a:t>&lt;more in black money lecture&gt;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Theory 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1718497"/>
          </a:xfrm>
        </p:spPr>
        <p:txBody>
          <a:bodyPr/>
          <a:lstStyle/>
          <a:p>
            <a:r>
              <a:rPr lang="en-US" dirty="0" smtClean="0"/>
              <a:t>Service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tax doesn’t apply to</a:t>
            </a:r>
            <a:r>
              <a:rPr lang="en-US" dirty="0" smtClean="0"/>
              <a:t>….2 types of lists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0109" y="3795345"/>
            <a:ext cx="6523891" cy="2949156"/>
          </a:xfrm>
          <a:prstGeom prst="rect">
            <a:avLst/>
          </a:prstGeo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456785"/>
              </p:ext>
            </p:extLst>
          </p:nvPr>
        </p:nvGraphicFramePr>
        <p:xfrm>
          <a:off x="77390" y="923192"/>
          <a:ext cx="8989219" cy="5744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2618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A75B7C-1E3D-4384-9010-B673888B5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E7A75B7C-1E3D-4384-9010-B673888B5B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B5E4B1-02C9-4FBE-97CC-49F1A57768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DEB5E4B1-02C9-4FBE-97CC-49F1A57768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394B1E-8EB5-4209-A7E4-937569B85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6B394B1E-8EB5-4209-A7E4-937569B851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CF1FE4-91F4-4222-9DFE-881B3C952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23CF1FE4-91F4-4222-9DFE-881B3C9526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50731"/>
            <a:ext cx="9143999" cy="3186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303101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05600" y="0"/>
            <a:ext cx="2438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Budget 2017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3031019"/>
            <a:ext cx="9143999" cy="1118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GST will apply to which services and which are kept out?</a:t>
            </a:r>
          </a:p>
          <a:p>
            <a:pPr algn="ctr"/>
            <a:r>
              <a:rPr lang="en-US" sz="3200" dirty="0" smtClean="0"/>
              <a:t>NEXT LECTURE ON GST itself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563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533348"/>
              </p:ext>
            </p:extLst>
          </p:nvPr>
        </p:nvGraphicFramePr>
        <p:xfrm>
          <a:off x="153989" y="685800"/>
          <a:ext cx="7161212" cy="6040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 Hotel: Service tax; </a:t>
            </a:r>
            <a:r>
              <a:rPr lang="en-US" strike="sngStrike" dirty="0" smtClean="0"/>
              <a:t>service charge (Jan 2017) 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322" y="848842"/>
            <a:ext cx="3629758" cy="220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638" y="3050115"/>
            <a:ext cx="2161442" cy="2161442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86225317"/>
              </p:ext>
            </p:extLst>
          </p:nvPr>
        </p:nvGraphicFramePr>
        <p:xfrm>
          <a:off x="5787172" y="668967"/>
          <a:ext cx="3882170" cy="5943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56" y="542191"/>
            <a:ext cx="5926197" cy="592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B001F8-B9CB-427C-BCFE-216803BCE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DB001F8-B9CB-427C-BCFE-216803BCEA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A17B4A-0506-4E66-B962-B8D2A0324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FA17B4A-0506-4E66-B962-B8D2A0324D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2ED7DF-1E8D-47B5-B433-6696C82EA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92ED7DF-1E8D-47B5-B433-6696C82EA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876D64-5A6B-4991-A636-4349F5C88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7876D64-5A6B-4991-A636-4349F5C885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A7FA54-A063-4DE5-A44D-D02135BD0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4A7FA54-A063-4DE5-A44D-D02135BD0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8284CF-A864-481E-9DC9-E647E5072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1B8284CF-A864-481E-9DC9-E647E5072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1BCAB1D-1B05-4C01-BD7E-23E6FF108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81BCAB1D-1B05-4C01-BD7E-23E6FF108A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CA4046-9B4D-4E7A-9788-95AA8D841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DFCA4046-9B4D-4E7A-9788-95AA8D841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6419E25-B0BA-4EB4-A83C-0B1D182F9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56419E25-B0BA-4EB4-A83C-0B1D182F9D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BED292-5336-4C25-82D9-7564D5B73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93BED292-5336-4C25-82D9-7564D5B73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590686-E077-461C-8A9B-33E10DF490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CD590686-E077-461C-8A9B-33E10DF490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3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► Revenue ► Receipt ► 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2154"/>
            <a:ext cx="9165361" cy="50800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527539" y="1679331"/>
            <a:ext cx="2488223" cy="492369"/>
          </a:xfrm>
          <a:prstGeom prst="wedgeRoundRectCallout">
            <a:avLst>
              <a:gd name="adj1" fmla="val -34967"/>
              <a:gd name="adj2" fmla="val 200000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Now lets combine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6626" y="2101361"/>
            <a:ext cx="5530941" cy="55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Budget-2017 </a:t>
            </a:r>
            <a:r>
              <a:rPr lang="en-US" dirty="0">
                <a:latin typeface="Arial Black" panose="020B0A04020102020204" pitchFamily="34" charset="0"/>
              </a:rPr>
              <a:t>►</a:t>
            </a:r>
            <a:r>
              <a:rPr lang="en-US" dirty="0"/>
              <a:t> Revenue Receipt ► Tax </a:t>
            </a:r>
            <a:r>
              <a:rPr lang="en-US" dirty="0" smtClean="0"/>
              <a:t>Revenue (Rs. Cr)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3" y="795523"/>
            <a:ext cx="9081247" cy="3560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780" y="2259630"/>
            <a:ext cx="1167307" cy="1167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08" y="1644083"/>
            <a:ext cx="1429595" cy="970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190" y="2259630"/>
            <a:ext cx="934426" cy="1297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319" y="1300263"/>
            <a:ext cx="1361844" cy="1021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547" y="1390790"/>
            <a:ext cx="1318319" cy="10870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569" y="1934308"/>
            <a:ext cx="1058728" cy="1349516"/>
          </a:xfrm>
          <a:prstGeom prst="rect">
            <a:avLst/>
          </a:prstGeom>
        </p:spPr>
      </p:pic>
      <p:sp>
        <p:nvSpPr>
          <p:cNvPr id="12" name="Pentagon 11"/>
          <p:cNvSpPr/>
          <p:nvPr/>
        </p:nvSpPr>
        <p:spPr>
          <a:xfrm rot="240822">
            <a:off x="1001229" y="845627"/>
            <a:ext cx="7888547" cy="458003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spc="4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Descending order</a:t>
            </a:r>
          </a:p>
        </p:txBody>
      </p:sp>
      <p:sp>
        <p:nvSpPr>
          <p:cNvPr id="13" name="Pentagon 12"/>
          <p:cNvSpPr/>
          <p:nvPr/>
        </p:nvSpPr>
        <p:spPr>
          <a:xfrm rot="240822">
            <a:off x="4076974" y="4089261"/>
            <a:ext cx="5044574" cy="818296"/>
          </a:xfrm>
          <a:prstGeom prst="homePlat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HW: State fin dep-&gt; your own.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Conclusion: state Indirect tax-highest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927" y="5052256"/>
            <a:ext cx="2409795" cy="17350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521" y="5251985"/>
            <a:ext cx="1676372" cy="1676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630" y="5251985"/>
            <a:ext cx="1610724" cy="16246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6875" y="4107420"/>
            <a:ext cx="2062419" cy="26798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Total Collection </a:t>
            </a:r>
          </a:p>
          <a:p>
            <a:pPr algn="ctr"/>
            <a:r>
              <a:rPr lang="en-US" sz="2400" dirty="0" smtClean="0"/>
              <a:t>Direct Tax&gt;  Indirect Tax</a:t>
            </a:r>
          </a:p>
          <a:p>
            <a:pPr algn="ctr"/>
            <a:r>
              <a:rPr lang="en-US" sz="2400" dirty="0" smtClean="0"/>
              <a:t>(US: 60% voters are IT Payers. Norway-Sweden ~100%)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87786" y="5114857"/>
            <a:ext cx="2056214" cy="1672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 Collection </a:t>
            </a:r>
          </a:p>
          <a:p>
            <a:pPr algn="ctr"/>
            <a:r>
              <a:rPr lang="en-US" sz="2000" dirty="0" smtClean="0"/>
              <a:t>Indirect Tax</a:t>
            </a:r>
          </a:p>
          <a:p>
            <a:pPr algn="ctr"/>
            <a:r>
              <a:rPr lang="en-US" sz="2000" dirty="0" smtClean="0"/>
              <a:t>&gt; Direct Tax</a:t>
            </a:r>
          </a:p>
          <a:p>
            <a:pPr algn="ctr"/>
            <a:r>
              <a:rPr lang="en-US" sz="2000" dirty="0" smtClean="0"/>
              <a:t>[only 4% voters are IT-Payers </a:t>
            </a:r>
            <a:r>
              <a:rPr lang="en-US" sz="2000" dirty="0" smtClean="0">
                <a:sym typeface="Wingdings" panose="05000000000000000000" pitchFamily="2" charset="2"/>
              </a:rPr>
              <a:t></a:t>
            </a:r>
            <a:r>
              <a:rPr lang="en-US" sz="20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5704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Taxes of the State governments?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73037" y="861645"/>
          <a:ext cx="8797925" cy="5055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474784" y="5055577"/>
            <a:ext cx="3683977" cy="1310054"/>
          </a:xfrm>
          <a:prstGeom prst="wedgeRectCallout">
            <a:avLst>
              <a:gd name="adj1" fmla="val 2447"/>
              <a:gd name="adj2" fmla="val -99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/>
              <a:t>Art.276: state/</a:t>
            </a:r>
            <a:r>
              <a:rPr lang="en-US" sz="2800" dirty="0" err="1"/>
              <a:t>LocalG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 smtClean="0"/>
              <a:t>(</a:t>
            </a:r>
            <a:r>
              <a:rPr lang="en-US" sz="2800" dirty="0"/>
              <a:t>Max 2500. 14th </a:t>
            </a:r>
            <a:r>
              <a:rPr lang="en-US" sz="2800" dirty="0" smtClean="0"/>
              <a:t>FC says </a:t>
            </a:r>
            <a:r>
              <a:rPr lang="en-US" sz="2800" dirty="0"/>
              <a:t>raise to 12k)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893" y="1130934"/>
            <a:ext cx="1214815" cy="1259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901" y="1760838"/>
            <a:ext cx="1169902" cy="10439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3940" y="2804746"/>
            <a:ext cx="1059073" cy="1059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100" y="547559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4E50B8-C1FE-4EE8-B234-4D06CB9A0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84E50B8-C1FE-4EE8-B234-4D06CB9A04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BC98D8-50C5-4E94-A100-BAE951641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ABC98D8-50C5-4E94-A100-BAE951641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650B99-580D-4EA5-80A7-5751DF607F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A650B99-580D-4EA5-80A7-5751DF607F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B5E36E-6B36-4921-A7E4-1167BDE2F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6B5E36E-6B36-4921-A7E4-1167BDE2F7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5E5061-C7E9-41AE-923B-9F7389117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F65E5061-C7E9-41AE-923B-9F7389117A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1DF97D-9967-4014-86CE-21782027F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7C1DF97D-9967-4014-86CE-21782027F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588080-8E51-4E6B-9340-2AAC1D920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4C588080-8E51-4E6B-9340-2AAC1D920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8178BA-EE5E-4C25-B74C-E2229CB54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468178BA-EE5E-4C25-B74C-E2229CB546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8CF60F-BC6D-4422-8428-B13A5EA66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088CF60F-BC6D-4422-8428-B13A5EA663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6A4BA-FCE6-46D5-9242-2ADC21A722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496A4BA-FCE6-46D5-9242-2ADC21A722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836304-07F4-45B1-9DC1-EE3663D1C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10836304-07F4-45B1-9DC1-EE3663D1CF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6DB564-2C72-4258-B9B4-5989A72E2A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766DB564-2C72-4258-B9B4-5989A72E2A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Mock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In </a:t>
            </a:r>
            <a:r>
              <a:rPr lang="en-US" sz="3200" dirty="0"/>
              <a:t>which of the following economies, the total amount of revenue collected from direct taxes is higher than the amount collected from indirect taxes.</a:t>
            </a:r>
          </a:p>
          <a:p>
            <a:pPr marL="514350" lvl="0" indent="-514350">
              <a:buFont typeface="+mj-lt"/>
              <a:buAutoNum type="alphaUcPeriod"/>
            </a:pPr>
            <a:r>
              <a:rPr lang="en-US" sz="3200" dirty="0"/>
              <a:t>A country sustaining itself mainly through on tourism and tax havens. </a:t>
            </a:r>
          </a:p>
          <a:p>
            <a:pPr marL="514350" lvl="0" indent="-514350">
              <a:buFont typeface="+mj-lt"/>
              <a:buAutoNum type="alphaUcPeriod"/>
            </a:pPr>
            <a:r>
              <a:rPr lang="en-US" sz="3200" dirty="0"/>
              <a:t>A country with a large diaspora abroad and high volume of inward remittances.</a:t>
            </a:r>
          </a:p>
          <a:p>
            <a:pPr marL="514350" lvl="0" indent="-514350">
              <a:buFont typeface="+mj-lt"/>
              <a:buAutoNum type="alphaUcPeriod"/>
            </a:pPr>
            <a:r>
              <a:rPr lang="en-US" sz="3200" dirty="0"/>
              <a:t>A developing country.</a:t>
            </a:r>
          </a:p>
          <a:p>
            <a:pPr marL="514350" lvl="0" indent="-514350">
              <a:buFont typeface="+mj-lt"/>
              <a:buAutoNum type="alphaUcPeriod"/>
            </a:pPr>
            <a:r>
              <a:rPr lang="en-US" sz="3200" dirty="0"/>
              <a:t>A developed country.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8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65" y="1043806"/>
            <a:ext cx="7018599" cy="37144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 </a:t>
            </a:r>
            <a:r>
              <a:rPr lang="en-US" dirty="0" smtClean="0"/>
              <a:t>2016 </a:t>
            </a:r>
            <a:r>
              <a:rPr lang="en-US" dirty="0"/>
              <a:t>vs. </a:t>
            </a:r>
            <a:r>
              <a:rPr lang="en-US" dirty="0" smtClean="0"/>
              <a:t>2017: </a:t>
            </a:r>
            <a:r>
              <a:rPr lang="en-US" dirty="0"/>
              <a:t>Revenue-Estimates (cr.)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780643" y="4983132"/>
            <a:ext cx="2329074" cy="814013"/>
          </a:xfrm>
          <a:prstGeom prst="wedgeRectCallout">
            <a:avLst>
              <a:gd name="adj1" fmla="val -38956"/>
              <a:gd name="adj2" fmla="val -213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Mk.in India </a:t>
            </a:r>
            <a:r>
              <a:rPr lang="en-US" dirty="0"/>
              <a:t>= Import ▼</a:t>
            </a:r>
          </a:p>
          <a:p>
            <a:pPr algn="ctr"/>
            <a:r>
              <a:rPr lang="en-US" dirty="0" err="1"/>
              <a:t>Trumpism</a:t>
            </a:r>
            <a:r>
              <a:rPr lang="en-US" dirty="0"/>
              <a:t> = Export ▼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264867" y="2372502"/>
            <a:ext cx="1879133" cy="1281933"/>
          </a:xfrm>
          <a:prstGeom prst="wedgeRectCallout">
            <a:avLst>
              <a:gd name="adj1" fmla="val -59673"/>
              <a:gd name="adj2" fmla="val -27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Mk.in India = </a:t>
            </a:r>
            <a:r>
              <a:rPr lang="en-US" dirty="0" smtClean="0">
                <a:latin typeface="Franklin Gothic Medium Cond" panose="020B0606030402020204" pitchFamily="34" charset="0"/>
              </a:rPr>
              <a:t>▲</a:t>
            </a:r>
          </a:p>
          <a:p>
            <a:pPr algn="ctr"/>
            <a:r>
              <a:rPr lang="en-US" dirty="0" smtClean="0">
                <a:latin typeface="Franklin Gothic Medium Cond" panose="020B0606030402020204" pitchFamily="34" charset="0"/>
              </a:rPr>
              <a:t>Income tax 5%</a:t>
            </a:r>
          </a:p>
          <a:p>
            <a:pPr algn="ctr"/>
            <a:r>
              <a:rPr lang="en-US" dirty="0" smtClean="0">
                <a:latin typeface="Franklin Gothic Medium Cond" panose="020B0606030402020204" pitchFamily="34" charset="0"/>
              </a:rPr>
              <a:t>=~15,500 cr. with consumers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7264867" y="1565031"/>
            <a:ext cx="1879133" cy="582551"/>
          </a:xfrm>
          <a:prstGeom prst="wedgeRectCallout">
            <a:avLst>
              <a:gd name="adj1" fmla="val -61077"/>
              <a:gd name="adj2" fmla="val 41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Demonetization</a:t>
            </a:r>
          </a:p>
          <a:p>
            <a:pPr algn="ctr"/>
            <a:r>
              <a:rPr lang="en-US" dirty="0" smtClean="0"/>
              <a:t>Tighter rules</a:t>
            </a:r>
            <a:endParaRPr lang="en-US" dirty="0"/>
          </a:p>
        </p:txBody>
      </p:sp>
      <p:sp>
        <p:nvSpPr>
          <p:cNvPr id="2" name="Up Arrow Callout 1"/>
          <p:cNvSpPr/>
          <p:nvPr/>
        </p:nvSpPr>
        <p:spPr>
          <a:xfrm>
            <a:off x="2250831" y="4635119"/>
            <a:ext cx="1670538" cy="1308481"/>
          </a:xfrm>
          <a:prstGeom prst="upArrowCallou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April 2016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</a:t>
            </a:r>
            <a:r>
              <a:rPr lang="en-US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March 2017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Up Arrow Callout 7"/>
          <p:cNvSpPr/>
          <p:nvPr/>
        </p:nvSpPr>
        <p:spPr>
          <a:xfrm>
            <a:off x="3991708" y="4635119"/>
            <a:ext cx="1670538" cy="1308481"/>
          </a:xfrm>
          <a:prstGeom prst="upArrowCallou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April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</a:t>
            </a:r>
            <a:r>
              <a:rPr lang="en-US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March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192108" y="889001"/>
            <a:ext cx="1951891" cy="582551"/>
          </a:xfrm>
          <a:prstGeom prst="wedgeRectCallout">
            <a:avLst>
              <a:gd name="adj1" fmla="val -72792"/>
              <a:gd name="adj2" fmla="val 60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</a:t>
            </a:r>
            <a:r>
              <a:rPr lang="en-US" dirty="0" err="1" smtClean="0"/>
              <a:t>upto</a:t>
            </a:r>
            <a:r>
              <a:rPr lang="en-US" dirty="0" smtClean="0"/>
              <a:t> 50cr] </a:t>
            </a:r>
          </a:p>
          <a:p>
            <a:pPr algn="ctr"/>
            <a:r>
              <a:rPr lang="en-US" dirty="0" smtClean="0"/>
              <a:t>~30%-&gt; 25%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84177" y="6101862"/>
            <a:ext cx="3859823" cy="7561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Union Total DT  &gt;&gt; </a:t>
            </a:r>
            <a:r>
              <a:rPr lang="en-US" sz="2400" dirty="0" err="1" smtClean="0"/>
              <a:t>iDT</a:t>
            </a:r>
            <a:endParaRPr lang="en-US" sz="2400" dirty="0" smtClean="0"/>
          </a:p>
          <a:p>
            <a:r>
              <a:rPr lang="en-US" sz="2400" dirty="0" smtClean="0"/>
              <a:t>But [Union+ States] = </a:t>
            </a:r>
            <a:r>
              <a:rPr lang="en-US" sz="2400" dirty="0" err="1" smtClean="0"/>
              <a:t>iDT</a:t>
            </a:r>
            <a:r>
              <a:rPr lang="en-US" sz="2400" dirty="0" smtClean="0"/>
              <a:t> &gt;&gt; DT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921369" y="1471552"/>
            <a:ext cx="3192495" cy="3286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897189" y="956345"/>
          <a:ext cx="677531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 tax and Revenue Shortfall?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26796"/>
            <a:ext cx="3473042" cy="41480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956345"/>
            <a:ext cx="3473042" cy="880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Estimated Total income: 1000 cr.</a:t>
            </a:r>
          </a:p>
          <a:p>
            <a:pPr algn="ctr"/>
            <a:r>
              <a:rPr lang="en-US" sz="2000" dirty="0" smtClean="0"/>
              <a:t>Advance Tax liability: 100 cr.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7592037" y="1426128"/>
            <a:ext cx="1426128" cy="126673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June:</a:t>
            </a:r>
          </a:p>
          <a:p>
            <a:pPr algn="ctr"/>
            <a:r>
              <a:rPr lang="en-US" sz="2400" dirty="0" smtClean="0"/>
              <a:t>15 cr.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7331978" y="4764946"/>
            <a:ext cx="1426128" cy="1266738"/>
          </a:xfrm>
          <a:prstGeom prst="wedgeRectCallout">
            <a:avLst>
              <a:gd name="adj1" fmla="val -69656"/>
              <a:gd name="adj2" fmla="val -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Sept:</a:t>
            </a:r>
          </a:p>
          <a:p>
            <a:pPr algn="ctr"/>
            <a:r>
              <a:rPr lang="en-US" sz="2400" dirty="0" smtClean="0"/>
              <a:t>45 cr.</a:t>
            </a:r>
            <a:endParaRPr lang="en-US" sz="2400" dirty="0"/>
          </a:p>
        </p:txBody>
      </p:sp>
      <p:sp>
        <p:nvSpPr>
          <p:cNvPr id="9" name="Rectangular Callout 8"/>
          <p:cNvSpPr/>
          <p:nvPr/>
        </p:nvSpPr>
        <p:spPr>
          <a:xfrm>
            <a:off x="3688456" y="4555221"/>
            <a:ext cx="1426128" cy="1266738"/>
          </a:xfrm>
          <a:prstGeom prst="wedgeRectCallout">
            <a:avLst>
              <a:gd name="adj1" fmla="val 11520"/>
              <a:gd name="adj2" fmla="val -6597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Dec:</a:t>
            </a:r>
          </a:p>
          <a:p>
            <a:pPr algn="ctr"/>
            <a:r>
              <a:rPr lang="en-US" sz="2400" dirty="0" smtClean="0"/>
              <a:t>75 cr.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3858936" y="1291903"/>
            <a:ext cx="1426128" cy="906174"/>
          </a:xfrm>
          <a:prstGeom prst="wedgeRectCallout">
            <a:avLst>
              <a:gd name="adj1" fmla="val 76814"/>
              <a:gd name="adj2" fmla="val -216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Mar:</a:t>
            </a:r>
          </a:p>
          <a:p>
            <a:pPr algn="ctr"/>
            <a:r>
              <a:rPr lang="en-US" sz="2400" dirty="0" smtClean="0"/>
              <a:t>100 cr.</a:t>
            </a:r>
            <a:endParaRPr lang="en-US" sz="2400" dirty="0"/>
          </a:p>
        </p:txBody>
      </p:sp>
      <p:sp>
        <p:nvSpPr>
          <p:cNvPr id="11" name="Double Wave 10"/>
          <p:cNvSpPr/>
          <p:nvPr/>
        </p:nvSpPr>
        <p:spPr>
          <a:xfrm>
            <a:off x="276837" y="5553512"/>
            <a:ext cx="3338818" cy="914400"/>
          </a:xfrm>
          <a:prstGeom prst="doubleWav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But what if film flops and makes only 700 cr.!!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634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shortfall?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4362275" y="906011"/>
            <a:ext cx="4462943" cy="520117"/>
          </a:xfrm>
          <a:prstGeom prst="wedgeRectCallout">
            <a:avLst>
              <a:gd name="adj1" fmla="val -29479"/>
              <a:gd name="adj2" fmla="val 107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Presented with budget 2017-18</a:t>
            </a:r>
            <a:endParaRPr lang="en-US" sz="28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1664589"/>
            <a:ext cx="8797925" cy="3812984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6471138" y="2145323"/>
            <a:ext cx="1890347" cy="797902"/>
          </a:xfrm>
          <a:prstGeom prst="wedgeRectCallout">
            <a:avLst>
              <a:gd name="adj1" fmla="val -3409"/>
              <a:gd name="adj2" fmla="val 89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 money as ‘</a:t>
            </a:r>
            <a:r>
              <a:rPr lang="en-US" dirty="0" err="1" smtClean="0"/>
              <a:t>mfg</a:t>
            </a:r>
            <a:r>
              <a:rPr lang="en-US" dirty="0" smtClean="0"/>
              <a:t>’..?</a:t>
            </a:r>
          </a:p>
          <a:p>
            <a:pPr algn="ctr"/>
            <a:r>
              <a:rPr lang="en-US" dirty="0" smtClean="0"/>
              <a:t>97% SBN returned!</a:t>
            </a:r>
            <a:endParaRPr lang="en-US" dirty="0"/>
          </a:p>
        </p:txBody>
      </p:sp>
      <p:sp>
        <p:nvSpPr>
          <p:cNvPr id="6" name="Up Arrow Callout 5"/>
          <p:cNvSpPr/>
          <p:nvPr/>
        </p:nvSpPr>
        <p:spPr>
          <a:xfrm>
            <a:off x="2602524" y="5347296"/>
            <a:ext cx="1670538" cy="1308481"/>
          </a:xfrm>
          <a:prstGeom prst="upArrowCallou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April 2016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</a:t>
            </a:r>
            <a:r>
              <a:rPr lang="en-US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March 2017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52950" y="2110154"/>
            <a:ext cx="4398963" cy="3771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uble Brace 6"/>
          <p:cNvSpPr/>
          <p:nvPr/>
        </p:nvSpPr>
        <p:spPr>
          <a:xfrm>
            <a:off x="3910378" y="2077675"/>
            <a:ext cx="5233622" cy="3520827"/>
          </a:xfrm>
          <a:prstGeom prst="brace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sz="2700" dirty="0" smtClean="0"/>
              <a:t>Budget 2017 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463" y="1870405"/>
            <a:ext cx="1726079" cy="4063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83" y="1061361"/>
            <a:ext cx="1280231" cy="13388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Direct </a:t>
            </a:r>
          </a:p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Taxes</a:t>
            </a:r>
          </a:p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9.8Lcr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4137" y="1074885"/>
            <a:ext cx="1472255" cy="13388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Indirect 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Taxes</a:t>
            </a: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9.2Lcr</a:t>
            </a:r>
            <a:endParaRPr lang="en-US" sz="27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3710" y="1074885"/>
            <a:ext cx="1662060" cy="1338828"/>
          </a:xfrm>
          <a:prstGeom prst="rect">
            <a:avLst/>
          </a:prstGeom>
          <a:solidFill>
            <a:srgbClr val="FF9999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UT w/o</a:t>
            </a:r>
          </a:p>
          <a:p>
            <a:pPr algn="ctr"/>
            <a:r>
              <a:rPr lang="en-US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Legi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. </a:t>
            </a:r>
          </a:p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4k cr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933" y="2371476"/>
            <a:ext cx="2250896" cy="19516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4933" y="3940967"/>
            <a:ext cx="2250896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NCCF under MHA (Public Account)</a:t>
            </a:r>
          </a:p>
          <a:p>
            <a:pPr algn="ctr"/>
            <a:r>
              <a:rPr lang="en-US" sz="21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10,000 </a:t>
            </a:r>
            <a:r>
              <a:rPr lang="en-US" sz="21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Cr.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1326" y="3940967"/>
            <a:ext cx="1522476" cy="13388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States’ share</a:t>
            </a: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6.7 L </a:t>
            </a:r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cr.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48854" y="2816305"/>
            <a:ext cx="1682532" cy="1008787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MINUS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10264" y="5536146"/>
            <a:ext cx="7661787" cy="464605"/>
          </a:xfrm>
          <a:prstGeom prst="roundRect">
            <a:avLst/>
          </a:prstGeom>
          <a:solidFill>
            <a:srgbClr val="C00000"/>
          </a:solidFill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2400" dirty="0"/>
              <a:t>NET Tax Revenue : </a:t>
            </a:r>
            <a:r>
              <a:rPr lang="hi-IN" sz="2400" dirty="0"/>
              <a:t>चोख्खी महेसुल आवक</a:t>
            </a:r>
            <a:r>
              <a:rPr lang="en-US" sz="2400" dirty="0"/>
              <a:t>: </a:t>
            </a:r>
            <a:r>
              <a:rPr lang="en-US" sz="2400" dirty="0" smtClean="0"/>
              <a:t>12.2 L </a:t>
            </a:r>
            <a:r>
              <a:rPr lang="en-US" sz="2400" dirty="0"/>
              <a:t>cr.</a:t>
            </a:r>
          </a:p>
        </p:txBody>
      </p:sp>
      <p:sp>
        <p:nvSpPr>
          <p:cNvPr id="6" name="Equal 5"/>
          <p:cNvSpPr/>
          <p:nvPr/>
        </p:nvSpPr>
        <p:spPr>
          <a:xfrm>
            <a:off x="5306022" y="1202279"/>
            <a:ext cx="574662" cy="657067"/>
          </a:xfrm>
          <a:prstGeom prst="mathEqual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5" name="Equal 14"/>
          <p:cNvSpPr/>
          <p:nvPr/>
        </p:nvSpPr>
        <p:spPr>
          <a:xfrm>
            <a:off x="348371" y="5439914"/>
            <a:ext cx="574662" cy="657067"/>
          </a:xfrm>
          <a:prstGeom prst="mathEqual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1330265" y="1347853"/>
            <a:ext cx="347972" cy="309716"/>
          </a:xfrm>
          <a:prstGeom prst="mathPlus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Plus 16"/>
          <p:cNvSpPr/>
          <p:nvPr/>
        </p:nvSpPr>
        <p:spPr>
          <a:xfrm>
            <a:off x="3197572" y="1347853"/>
            <a:ext cx="347972" cy="309716"/>
          </a:xfrm>
          <a:prstGeom prst="mathPlus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Plus 17"/>
          <p:cNvSpPr/>
          <p:nvPr/>
        </p:nvSpPr>
        <p:spPr>
          <a:xfrm>
            <a:off x="6492958" y="3240045"/>
            <a:ext cx="347972" cy="309716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5880684" y="983949"/>
            <a:ext cx="3263316" cy="1354217"/>
          </a:xfrm>
          <a:prstGeom prst="rect">
            <a:avLst/>
          </a:prstGeom>
          <a:solidFill>
            <a:srgbClr val="FF9999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Gross Tax Revenue</a:t>
            </a:r>
          </a:p>
          <a:p>
            <a:pPr algn="ctr"/>
            <a:r>
              <a:rPr lang="hi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एकंदर महेसुल आवक</a:t>
            </a:r>
            <a:endParaRPr lang="en-US" sz="2700" dirty="0" smtClean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19 lakh crore.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929" y="2468684"/>
            <a:ext cx="2173907" cy="14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4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1779"/>
            <a:ext cx="9144000" cy="6056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Budget 2017: 42% Verticle devolution of Taxes (14</a:t>
            </a:r>
            <a:r>
              <a:rPr lang="en-US" baseline="30000" dirty="0" smtClean="0"/>
              <a:t>th</a:t>
            </a:r>
            <a:r>
              <a:rPr lang="en-US" dirty="0" smtClean="0"/>
              <a:t> FC)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>
          <a:xfrm>
            <a:off x="1846385" y="1046285"/>
            <a:ext cx="817684" cy="558311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6981092" y="1038331"/>
            <a:ext cx="817684" cy="558311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3516923" y="2675726"/>
            <a:ext cx="3710354" cy="1754326"/>
          </a:xfrm>
          <a:prstGeom prst="wedgeRectCallout">
            <a:avLst>
              <a:gd name="adj1" fmla="val -73677"/>
              <a:gd name="adj2" fmla="val -3823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Horizontal Distr. Variables: </a:t>
            </a:r>
          </a:p>
          <a:p>
            <a:r>
              <a:rPr lang="en-US" dirty="0"/>
              <a:t>1) Census 1971: Population </a:t>
            </a:r>
          </a:p>
          <a:p>
            <a:r>
              <a:rPr lang="en-US" dirty="0"/>
              <a:t>2) Census 2011: Demographic Change </a:t>
            </a:r>
          </a:p>
          <a:p>
            <a:r>
              <a:rPr lang="en-US" dirty="0"/>
              <a:t>3) Income-Distance from Best States</a:t>
            </a:r>
          </a:p>
          <a:p>
            <a:r>
              <a:rPr lang="en-US" dirty="0"/>
              <a:t>4) Area</a:t>
            </a:r>
          </a:p>
          <a:p>
            <a:r>
              <a:rPr lang="en-US" dirty="0"/>
              <a:t>5) </a:t>
            </a:r>
            <a:r>
              <a:rPr lang="en-US" dirty="0" smtClean="0"/>
              <a:t>Forest-Cover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crosscheck with Gujarat State Budget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95523"/>
            <a:ext cx="9144000" cy="56614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951" y="6071226"/>
            <a:ext cx="7479435" cy="771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90546" y="6374423"/>
            <a:ext cx="4739054" cy="4835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Self study 14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FC: </a:t>
            </a:r>
            <a:r>
              <a:rPr lang="en-US" sz="3200" dirty="0" smtClean="0">
                <a:hlinkClick r:id="rId5"/>
              </a:rPr>
              <a:t>video link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1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► Revenue ► Receipt ► Tax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2154"/>
            <a:ext cx="9165361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067" b="35003"/>
          <a:stretch/>
        </p:blipFill>
        <p:spPr>
          <a:xfrm>
            <a:off x="1727688" y="644773"/>
            <a:ext cx="5688623" cy="10628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546" y="2866291"/>
            <a:ext cx="2444262" cy="30421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546" y="5908431"/>
            <a:ext cx="2444262" cy="7737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Then GST-&gt; </a:t>
            </a:r>
            <a:r>
              <a:rPr lang="en-US" sz="2000" dirty="0" err="1" smtClean="0"/>
              <a:t>Blackmoney</a:t>
            </a:r>
            <a:r>
              <a:rPr lang="en-US" sz="2000" dirty="0" smtClean="0"/>
              <a:t> &gt; Demonetization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510269" y="4466492"/>
            <a:ext cx="650630" cy="5539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UBI?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55392" y="6295292"/>
            <a:ext cx="3088608" cy="5539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Fiscal Deficit: FRBM Panel?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493381"/>
          </a:xfrm>
        </p:spPr>
        <p:txBody>
          <a:bodyPr>
            <a:normAutofit fontScale="90000"/>
          </a:bodyPr>
          <a:lstStyle/>
          <a:p>
            <a:r>
              <a:rPr lang="en-US" dirty="0"/>
              <a:t>Budget </a:t>
            </a:r>
            <a:r>
              <a:rPr lang="en-US" dirty="0" smtClean="0"/>
              <a:t>2017: </a:t>
            </a:r>
            <a:r>
              <a:rPr lang="en-US" dirty="0"/>
              <a:t>Direct </a:t>
            </a:r>
            <a:r>
              <a:rPr lang="en-US" dirty="0" smtClean="0"/>
              <a:t>taxes (crores)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51" y="5368991"/>
            <a:ext cx="1208792" cy="9877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571" y="912968"/>
            <a:ext cx="6716759" cy="2692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571" y="3481316"/>
            <a:ext cx="6716759" cy="283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512" y="1639244"/>
            <a:ext cx="814940" cy="9377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520" y="2195432"/>
            <a:ext cx="829719" cy="829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420" y="2075722"/>
            <a:ext cx="1429595" cy="9700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255" y="4454810"/>
            <a:ext cx="1059073" cy="10590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82" y="521132"/>
            <a:ext cx="1495489" cy="15084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2" y="2331865"/>
            <a:ext cx="1117096" cy="128259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089251" y="1941067"/>
            <a:ext cx="1376500" cy="2112402"/>
            <a:chOff x="1113460" y="3155576"/>
            <a:chExt cx="1376500" cy="2112402"/>
          </a:xfrm>
        </p:grpSpPr>
        <p:sp>
          <p:nvSpPr>
            <p:cNvPr id="20" name="Curved Right Arrow 19"/>
            <p:cNvSpPr/>
            <p:nvPr/>
          </p:nvSpPr>
          <p:spPr>
            <a:xfrm>
              <a:off x="1131808" y="3155576"/>
              <a:ext cx="512708" cy="211240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lowchart: Process 20"/>
            <p:cNvSpPr/>
            <p:nvPr/>
          </p:nvSpPr>
          <p:spPr>
            <a:xfrm>
              <a:off x="1113460" y="3638427"/>
              <a:ext cx="1376500" cy="104263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42% Tax</a:t>
              </a:r>
            </a:p>
            <a:p>
              <a:pPr algn="ctr"/>
              <a:r>
                <a:rPr lang="en-US" sz="2400" strike="sngStrike" dirty="0" smtClean="0"/>
                <a:t>Cess</a:t>
              </a:r>
            </a:p>
            <a:p>
              <a:pPr algn="ctr"/>
              <a:r>
                <a:rPr lang="en-US" sz="2400" strike="sngStrike" dirty="0" smtClean="0"/>
                <a:t>Surcharge</a:t>
              </a:r>
              <a:endParaRPr lang="en-US" sz="2400" strike="sngStrike" dirty="0"/>
            </a:p>
          </p:txBody>
        </p:sp>
      </p:grpSp>
      <p:sp>
        <p:nvSpPr>
          <p:cNvPr id="23" name="Notched Right Arrow 22"/>
          <p:cNvSpPr/>
          <p:nvPr/>
        </p:nvSpPr>
        <p:spPr>
          <a:xfrm rot="548744">
            <a:off x="3397646" y="801584"/>
            <a:ext cx="5213839" cy="729761"/>
          </a:xfrm>
          <a:prstGeom prst="notch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 Decreasing Order</a:t>
            </a:r>
            <a:endParaRPr lang="en-US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Pentagon 23"/>
          <p:cNvSpPr/>
          <p:nvPr/>
        </p:nvSpPr>
        <p:spPr>
          <a:xfrm>
            <a:off x="4693479" y="5876773"/>
            <a:ext cx="4369777" cy="685800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Absolute figures important in exam?</a:t>
            </a:r>
          </a:p>
          <a:p>
            <a:r>
              <a:rPr lang="en-US" dirty="0" smtClean="0"/>
              <a:t>UPSC No; SSC, IBPS, State-PSC= Yes.</a:t>
            </a: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8081452" y="2029558"/>
            <a:ext cx="1062547" cy="986831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+ DT from UT without Legislature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67" y="4145523"/>
            <a:ext cx="1349483" cy="1399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416" y="4388443"/>
            <a:ext cx="849628" cy="112544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835269" y="6049108"/>
            <a:ext cx="975946" cy="395654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Guj 3%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53635" y="5203566"/>
            <a:ext cx="975946" cy="395654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 18%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27003" y="6535145"/>
            <a:ext cx="4357517" cy="258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is this horizontal devolution decided? 14</a:t>
            </a:r>
            <a:r>
              <a:rPr lang="en-US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FC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ight Arrow 15"/>
          <p:cNvSpPr/>
          <p:nvPr/>
        </p:nvSpPr>
        <p:spPr>
          <a:xfrm rot="976783">
            <a:off x="4298667" y="3862213"/>
            <a:ext cx="3255190" cy="693774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Gujarat State Budget 2017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733" y="4117200"/>
            <a:ext cx="829719" cy="8297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329" y="4565400"/>
            <a:ext cx="1012300" cy="9032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ctangular Callout 26"/>
          <p:cNvSpPr/>
          <p:nvPr/>
        </p:nvSpPr>
        <p:spPr>
          <a:xfrm>
            <a:off x="138216" y="3589610"/>
            <a:ext cx="3632856" cy="1754326"/>
          </a:xfrm>
          <a:prstGeom prst="wedgeRectCallout">
            <a:avLst>
              <a:gd name="adj1" fmla="val -14866"/>
              <a:gd name="adj2" fmla="val 84051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Horizontal Distr. Variables: </a:t>
            </a:r>
          </a:p>
          <a:p>
            <a:r>
              <a:rPr lang="en-US" dirty="0"/>
              <a:t>1) Census 1971: Population </a:t>
            </a:r>
          </a:p>
          <a:p>
            <a:r>
              <a:rPr lang="en-US" dirty="0"/>
              <a:t>2) Census 2011: Demographic Change </a:t>
            </a:r>
          </a:p>
          <a:p>
            <a:r>
              <a:rPr lang="en-US" dirty="0"/>
              <a:t>3) Income-Distance from Best States</a:t>
            </a:r>
          </a:p>
          <a:p>
            <a:r>
              <a:rPr lang="en-US" dirty="0"/>
              <a:t>4) Area</a:t>
            </a:r>
          </a:p>
          <a:p>
            <a:r>
              <a:rPr lang="en-US" dirty="0"/>
              <a:t>5) </a:t>
            </a:r>
            <a:r>
              <a:rPr lang="en-US" dirty="0" smtClean="0"/>
              <a:t>Forest-Cover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 animBg="1"/>
      <p:bldP spid="26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8553" y="826896"/>
            <a:ext cx="8443546" cy="6031104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0" y="654846"/>
          <a:ext cx="9144000" cy="6106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Direct </a:t>
            </a:r>
            <a:r>
              <a:rPr lang="en-US" dirty="0" smtClean="0"/>
              <a:t>Tax</a:t>
            </a:r>
            <a:r>
              <a:rPr lang="hi-IN" dirty="0"/>
              <a:t>: प्रत्यक्ष करों के फायदे व् नुक्सान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1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174086-1A19-4216-A163-F7E88589A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D174086-1A19-4216-A163-F7E88589A5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AD03DB-7D58-4DF0-A9C2-B150D0611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8AD03DB-7D58-4DF0-A9C2-B150D06115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C3B272-D4C5-4CC4-8E99-20220E089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5C3B272-D4C5-4CC4-8E99-20220E0891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405063-E78F-4EA0-B6EF-F66CC7229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3405063-E78F-4EA0-B6EF-F66CC72299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9101" y="0"/>
            <a:ext cx="960120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790826" y="295276"/>
            <a:ext cx="6391274" cy="72390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Taxes in Budget 2017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86463" y="5473005"/>
            <a:ext cx="3089031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Not for CA exam.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Black </a:t>
            </a:r>
            <a:r>
              <a:rPr lang="en-US" sz="2800" dirty="0"/>
              <a:t>Money in separate lecture.</a:t>
            </a:r>
          </a:p>
        </p:txBody>
      </p:sp>
    </p:spTree>
    <p:extLst>
      <p:ext uri="{BB962C8B-B14F-4D97-AF65-F5344CB8AC3E}">
        <p14:creationId xmlns:p14="http://schemas.microsoft.com/office/powerpoint/2010/main" val="199188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619" y="0"/>
            <a:ext cx="7374194" cy="6128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Fiscal Policy: Direct Taxes and </a:t>
            </a:r>
            <a:r>
              <a:rPr lang="en-US" dirty="0" err="1" smtClean="0"/>
              <a:t>Laffer</a:t>
            </a:r>
            <a:r>
              <a:rPr lang="en-US" dirty="0" smtClean="0"/>
              <a:t> Curve (Arthur </a:t>
            </a:r>
            <a:r>
              <a:rPr lang="en-US" dirty="0" err="1" smtClean="0"/>
              <a:t>Laffer</a:t>
            </a:r>
            <a:r>
              <a:rPr lang="en-US" dirty="0" smtClean="0"/>
              <a:t>, US)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25415" y="5776545"/>
            <a:ext cx="861647" cy="703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0%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5565028" y="5738505"/>
            <a:ext cx="1391738" cy="703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60%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7637962" y="5767750"/>
            <a:ext cx="1391738" cy="703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100%</a:t>
            </a:r>
            <a:endParaRPr lang="en-US" sz="2800" dirty="0"/>
          </a:p>
        </p:txBody>
      </p:sp>
      <p:sp>
        <p:nvSpPr>
          <p:cNvPr id="8" name="Rectangular Callout 7"/>
          <p:cNvSpPr/>
          <p:nvPr/>
        </p:nvSpPr>
        <p:spPr>
          <a:xfrm>
            <a:off x="7508630" y="4070838"/>
            <a:ext cx="1635369" cy="1011116"/>
          </a:xfrm>
          <a:prstGeom prst="wedgeRectCallout">
            <a:avLst>
              <a:gd name="adj1" fmla="val 10493"/>
              <a:gd name="adj2" fmla="val 124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 incentive to work! </a:t>
            </a:r>
            <a:r>
              <a:rPr lang="en-US" sz="2400" dirty="0" smtClean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624856" y="5701809"/>
            <a:ext cx="1140589" cy="703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15%</a:t>
            </a:r>
            <a:endParaRPr lang="en-US" sz="2800" dirty="0"/>
          </a:p>
        </p:txBody>
      </p:sp>
      <p:sp>
        <p:nvSpPr>
          <p:cNvPr id="10" name="Pentagon 9"/>
          <p:cNvSpPr/>
          <p:nvPr/>
        </p:nvSpPr>
        <p:spPr>
          <a:xfrm>
            <a:off x="144334" y="5518698"/>
            <a:ext cx="1327638" cy="5715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 billion</a:t>
            </a:r>
            <a:endParaRPr lang="en-US" sz="2400" dirty="0"/>
          </a:p>
        </p:txBody>
      </p:sp>
      <p:sp>
        <p:nvSpPr>
          <p:cNvPr id="12" name="Pentagon 11"/>
          <p:cNvSpPr/>
          <p:nvPr/>
        </p:nvSpPr>
        <p:spPr>
          <a:xfrm>
            <a:off x="353906" y="1668257"/>
            <a:ext cx="1327638" cy="571500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$10 </a:t>
            </a:r>
            <a:r>
              <a:rPr lang="en-US" sz="2400" dirty="0" err="1" smtClean="0"/>
              <a:t>bn</a:t>
            </a:r>
            <a:endParaRPr lang="en-US" sz="2400" dirty="0"/>
          </a:p>
        </p:txBody>
      </p:sp>
      <p:sp>
        <p:nvSpPr>
          <p:cNvPr id="3" name="Half Frame 2"/>
          <p:cNvSpPr/>
          <p:nvPr/>
        </p:nvSpPr>
        <p:spPr>
          <a:xfrm rot="5400000">
            <a:off x="3018664" y="2474540"/>
            <a:ext cx="1907926" cy="5100521"/>
          </a:xfrm>
          <a:prstGeom prst="halfFrame">
            <a:avLst>
              <a:gd name="adj1" fmla="val 7526"/>
              <a:gd name="adj2" fmla="val 10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/>
          <p:cNvSpPr/>
          <p:nvPr/>
        </p:nvSpPr>
        <p:spPr>
          <a:xfrm rot="5400000">
            <a:off x="435299" y="3089036"/>
            <a:ext cx="3912571" cy="1624927"/>
          </a:xfrm>
          <a:prstGeom prst="halfFrame">
            <a:avLst>
              <a:gd name="adj1" fmla="val 3256"/>
              <a:gd name="adj2" fmla="val 3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312" y="4219571"/>
            <a:ext cx="1518934" cy="1518934"/>
          </a:xfrm>
          <a:prstGeom prst="rect">
            <a:avLst/>
          </a:prstGeom>
        </p:spPr>
      </p:pic>
      <p:sp>
        <p:nvSpPr>
          <p:cNvPr id="11" name="Pentagon 10"/>
          <p:cNvSpPr/>
          <p:nvPr/>
        </p:nvSpPr>
        <p:spPr>
          <a:xfrm>
            <a:off x="634179" y="4070837"/>
            <a:ext cx="1274883" cy="571500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$1 </a:t>
            </a:r>
            <a:r>
              <a:rPr lang="en-US" sz="2400" dirty="0" err="1" smtClean="0"/>
              <a:t>bn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48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3" grpId="0" animBg="1"/>
      <p:bldP spid="13" grpId="0" animBg="1"/>
      <p:bldP spid="11" grpId="0" animBg="1"/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267</TotalTime>
  <Words>3839</Words>
  <Application>Microsoft Office PowerPoint</Application>
  <PresentationFormat>On-screen Show (4:3)</PresentationFormat>
  <Paragraphs>748</Paragraphs>
  <Slides>57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2" baseType="lpstr">
      <vt:lpstr>Arial</vt:lpstr>
      <vt:lpstr>Arial Black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Shruti</vt:lpstr>
      <vt:lpstr>Wingdings</vt:lpstr>
      <vt:lpstr>BRIJ43_PURPLE_17</vt:lpstr>
      <vt:lpstr>Budget ► Revenue ► Receipt ► Tax</vt:lpstr>
      <vt:lpstr>Adam Smith 4 canons</vt:lpstr>
      <vt:lpstr>Direct taxes of Union: Yellow = Gone</vt:lpstr>
      <vt:lpstr>PowerPoint Presentation</vt:lpstr>
      <vt:lpstr>Direct Taxes of the State governments?</vt:lpstr>
      <vt:lpstr>Budget 2017: Direct taxes (crores)</vt:lpstr>
      <vt:lpstr>Direct Tax: प्रत्यक्ष करों के फायदे व् नुक्सान</vt:lpstr>
      <vt:lpstr>Direct Taxes in Budget 2017</vt:lpstr>
      <vt:lpstr>Fiscal Policy: Direct Taxes and Laffer Curve (Arthur Laffer, US)</vt:lpstr>
      <vt:lpstr>PowerPoint Presentation</vt:lpstr>
      <vt:lpstr>Laffer (PHD) : Direct Taxes: lower “rates” = higher revenue </vt:lpstr>
      <vt:lpstr>Budget-2016: individual income tax?</vt:lpstr>
      <vt:lpstr>Budget-2017: individual income tax?</vt:lpstr>
      <vt:lpstr>Budget 2016 for UPSC not CA</vt:lpstr>
      <vt:lpstr>Budget 2017: small tax payer</vt:lpstr>
      <vt:lpstr>Budget 2017: HNI? अमीरों पर आयकर</vt:lpstr>
      <vt:lpstr>Dividend distribution tax (DDT) since 1997</vt:lpstr>
      <vt:lpstr>Taxability</vt:lpstr>
      <vt:lpstr>Statutory Corporation Tax in 2015: “30%” on profit + cess, surcharge etc.</vt:lpstr>
      <vt:lpstr>Corporation Tax: Simplified, incentivized…</vt:lpstr>
      <vt:lpstr>Banking ltd. Company also has to pay corporation tax</vt:lpstr>
      <vt:lpstr>Startups </vt:lpstr>
      <vt:lpstr>Minimum alternate Tax</vt:lpstr>
      <vt:lpstr>Capital Gains tax: direct tax on profit made from sale of assets</vt:lpstr>
      <vt:lpstr>Securities transaction tax (STT): 0.001% to 0.125%</vt:lpstr>
      <vt:lpstr>Direct taxes of Union: Yellow = Gone</vt:lpstr>
      <vt:lpstr>Budget ► Revenue ► Receipt ► Tax</vt:lpstr>
      <vt:lpstr>Specific Tax per “unit” Rs. 10    vs Ad Valorem 10%</vt:lpstr>
      <vt:lpstr>Excise duty in budget 2017</vt:lpstr>
      <vt:lpstr>PowerPoint Presentation</vt:lpstr>
      <vt:lpstr>Why cigarettes have specific tax on quantity, rather ad-valorem?</vt:lpstr>
      <vt:lpstr>Custom duty (on import and exports)</vt:lpstr>
      <vt:lpstr>Indirect Taxes -&gt; Union</vt:lpstr>
      <vt:lpstr>Indirect Taxes -&gt; STATE</vt:lpstr>
      <vt:lpstr>Indirect Taxes: GST will subsume all indirect taxes EXCEPT..what DEVGAN touches</vt:lpstr>
      <vt:lpstr>PowerPoint Presentation</vt:lpstr>
      <vt:lpstr>Budget 2017: Indirect Taxes [Rs. Cr]</vt:lpstr>
      <vt:lpstr>State Excise on liquor (Rs.cr)</vt:lpstr>
      <vt:lpstr>State can levy taxes on Narcotic crops</vt:lpstr>
      <vt:lpstr>Indirect Tax</vt:lpstr>
      <vt:lpstr>Indirect Taxes in Budget 2017</vt:lpstr>
      <vt:lpstr>Excise &amp; Customs to boost Make in India?</vt:lpstr>
      <vt:lpstr>Indirect taxes: (Amount + Tax + Surcharge) + %CESS</vt:lpstr>
      <vt:lpstr>Service Tax</vt:lpstr>
      <vt:lpstr>Service tax doesn’t apply to….2 types of lists</vt:lpstr>
      <vt:lpstr>PowerPoint Presentation</vt:lpstr>
      <vt:lpstr>AC Hotel: Service tax; service charge (Jan 2017) </vt:lpstr>
      <vt:lpstr>Budget ► Revenue ► Receipt ► Tax</vt:lpstr>
      <vt:lpstr>Budget-2017 ► Revenue Receipt ► Tax Revenue (Rs. Cr)</vt:lpstr>
      <vt:lpstr>PowerPoint Presentation</vt:lpstr>
      <vt:lpstr>Budget  2016 vs. 2017: Revenue-Estimates (cr.)</vt:lpstr>
      <vt:lpstr>Advance tax and Revenue Shortfall?</vt:lpstr>
      <vt:lpstr>Revenue shortfall?</vt:lpstr>
      <vt:lpstr>Budget 2017 </vt:lpstr>
      <vt:lpstr>Union Budget 2017: 42% Verticle devolution of Taxes (14th FC)</vt:lpstr>
      <vt:lpstr>Let’s crosscheck with Gujarat State Budget 2017</vt:lpstr>
      <vt:lpstr>Budget ► Revenue ► Receipt ► Tax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40</cp:revision>
  <dcterms:created xsi:type="dcterms:W3CDTF">2017-04-16T12:02:00Z</dcterms:created>
  <dcterms:modified xsi:type="dcterms:W3CDTF">2017-05-26T12:31:23Z</dcterms:modified>
</cp:coreProperties>
</file>